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theme/theme1.xml" ContentType="application/vnd.openxmlformats-officedocument.theme+xml"/>
  <Override PartName="/ppt/diagrams/colors12.xml" ContentType="application/vnd.openxmlformats-officedocument.drawingml.diagramColors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6.xml" ContentType="application/vnd.openxmlformats-officedocument.drawingml.diagramLayout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7.xml" ContentType="application/vnd.openxmlformats-officedocument.drawingml.diagramLayout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quickStyle6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5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37"/>
  </p:notesMasterIdLst>
  <p:sldIdLst>
    <p:sldId id="257" r:id="rId2"/>
    <p:sldId id="620" r:id="rId3"/>
    <p:sldId id="593" r:id="rId4"/>
    <p:sldId id="600" r:id="rId5"/>
    <p:sldId id="599" r:id="rId6"/>
    <p:sldId id="258" r:id="rId7"/>
    <p:sldId id="259" r:id="rId8"/>
    <p:sldId id="607" r:id="rId9"/>
    <p:sldId id="262" r:id="rId10"/>
    <p:sldId id="281" r:id="rId11"/>
    <p:sldId id="580" r:id="rId12"/>
    <p:sldId id="581" r:id="rId13"/>
    <p:sldId id="582" r:id="rId14"/>
    <p:sldId id="583" r:id="rId15"/>
    <p:sldId id="584" r:id="rId16"/>
    <p:sldId id="585" r:id="rId17"/>
    <p:sldId id="610" r:id="rId18"/>
    <p:sldId id="586" r:id="rId19"/>
    <p:sldId id="587" r:id="rId20"/>
    <p:sldId id="588" r:id="rId21"/>
    <p:sldId id="589" r:id="rId22"/>
    <p:sldId id="590" r:id="rId23"/>
    <p:sldId id="611" r:id="rId24"/>
    <p:sldId id="264" r:id="rId25"/>
    <p:sldId id="624" r:id="rId26"/>
    <p:sldId id="274" r:id="rId27"/>
    <p:sldId id="275" r:id="rId28"/>
    <p:sldId id="268" r:id="rId29"/>
    <p:sldId id="276" r:id="rId30"/>
    <p:sldId id="277" r:id="rId31"/>
    <p:sldId id="278" r:id="rId32"/>
    <p:sldId id="285" r:id="rId33"/>
    <p:sldId id="602" r:id="rId34"/>
    <p:sldId id="614" r:id="rId35"/>
    <p:sldId id="284" r:id="rId36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DA3B9-B060-4687-86B5-F00A96BB745B}" v="252" dt="2024-11-24T16:26:28.3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05" autoAdjust="0"/>
    <p:restoredTop sz="95770" autoAdjust="0"/>
  </p:normalViewPr>
  <p:slideViewPr>
    <p:cSldViewPr snapToGrid="0">
      <p:cViewPr varScale="1">
        <p:scale>
          <a:sx n="106" d="100"/>
          <a:sy n="106" d="100"/>
        </p:scale>
        <p:origin x="1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88652306891391"/>
          <c:y val="9.5508572203808068E-2"/>
          <c:w val="0.87795645213769768"/>
          <c:h val="0.650982508889338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nuevos/año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Hoja1!$B$2:$B$19</c:f>
              <c:numCache>
                <c:formatCode>General</c:formatCode>
                <c:ptCount val="18"/>
                <c:pt idx="0">
                  <c:v>17</c:v>
                </c:pt>
                <c:pt idx="1">
                  <c:v>13</c:v>
                </c:pt>
                <c:pt idx="2">
                  <c:v>19</c:v>
                </c:pt>
                <c:pt idx="3">
                  <c:v>50</c:v>
                </c:pt>
                <c:pt idx="4">
                  <c:v>59</c:v>
                </c:pt>
                <c:pt idx="5">
                  <c:v>111</c:v>
                </c:pt>
                <c:pt idx="6">
                  <c:v>146</c:v>
                </c:pt>
                <c:pt idx="7">
                  <c:v>140</c:v>
                </c:pt>
                <c:pt idx="8">
                  <c:v>161</c:v>
                </c:pt>
                <c:pt idx="9">
                  <c:v>160</c:v>
                </c:pt>
                <c:pt idx="10">
                  <c:v>142</c:v>
                </c:pt>
                <c:pt idx="11">
                  <c:v>123</c:v>
                </c:pt>
                <c:pt idx="12">
                  <c:v>113</c:v>
                </c:pt>
                <c:pt idx="13">
                  <c:v>157</c:v>
                </c:pt>
                <c:pt idx="14">
                  <c:v>188</c:v>
                </c:pt>
                <c:pt idx="15">
                  <c:v>79</c:v>
                </c:pt>
                <c:pt idx="16">
                  <c:v>123</c:v>
                </c:pt>
                <c:pt idx="17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81-4C12-BEF0-9325A200425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nuevos total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Hoja1!$C$2:$C$19</c:f>
              <c:numCache>
                <c:formatCode>General</c:formatCode>
                <c:ptCount val="18"/>
                <c:pt idx="0">
                  <c:v>17</c:v>
                </c:pt>
                <c:pt idx="1">
                  <c:v>30</c:v>
                </c:pt>
                <c:pt idx="2">
                  <c:v>49</c:v>
                </c:pt>
                <c:pt idx="3">
                  <c:v>99</c:v>
                </c:pt>
                <c:pt idx="4">
                  <c:v>158</c:v>
                </c:pt>
                <c:pt idx="5">
                  <c:v>269</c:v>
                </c:pt>
                <c:pt idx="6">
                  <c:v>415</c:v>
                </c:pt>
                <c:pt idx="7">
                  <c:v>555</c:v>
                </c:pt>
                <c:pt idx="8">
                  <c:v>716</c:v>
                </c:pt>
                <c:pt idx="9">
                  <c:v>876</c:v>
                </c:pt>
                <c:pt idx="10">
                  <c:v>1018</c:v>
                </c:pt>
                <c:pt idx="11">
                  <c:v>1141</c:v>
                </c:pt>
                <c:pt idx="12">
                  <c:v>1254</c:v>
                </c:pt>
                <c:pt idx="13">
                  <c:v>1411</c:v>
                </c:pt>
                <c:pt idx="14">
                  <c:v>1599</c:v>
                </c:pt>
                <c:pt idx="15">
                  <c:v>1678</c:v>
                </c:pt>
                <c:pt idx="16">
                  <c:v>1801</c:v>
                </c:pt>
                <c:pt idx="17">
                  <c:v>1918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81-4C12-BEF0-9325A20042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499762296"/>
        <c:axId val="499762952"/>
        <c:axId val="0"/>
      </c:bar3DChart>
      <c:catAx>
        <c:axId val="499762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9762952"/>
        <c:crosses val="autoZero"/>
        <c:auto val="1"/>
        <c:lblAlgn val="ctr"/>
        <c:lblOffset val="100"/>
        <c:noMultiLvlLbl val="0"/>
      </c:catAx>
      <c:valAx>
        <c:axId val="499762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9762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9F19C-13B0-46AD-B9DA-4DA81504FCE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834144A-0482-4D0D-B193-5011DC14D1E8}">
      <dgm:prSet/>
      <dgm:spPr/>
      <dgm:t>
        <a:bodyPr/>
        <a:lstStyle/>
        <a:p>
          <a:r>
            <a:rPr lang="en-US"/>
            <a:t>MARCO HISTORICO</a:t>
          </a:r>
        </a:p>
      </dgm:t>
    </dgm:pt>
    <dgm:pt modelId="{F3DBF729-FB0A-41EB-9504-E0DB7B5DDEB3}" type="parTrans" cxnId="{4BFF9DA8-AB4D-4549-8FA0-34ED4CA472DE}">
      <dgm:prSet/>
      <dgm:spPr/>
      <dgm:t>
        <a:bodyPr/>
        <a:lstStyle/>
        <a:p>
          <a:endParaRPr lang="en-US"/>
        </a:p>
      </dgm:t>
    </dgm:pt>
    <dgm:pt modelId="{126F978D-AA15-44E0-BC55-43E20DDF44A7}" type="sibTrans" cxnId="{4BFF9DA8-AB4D-4549-8FA0-34ED4CA472DE}">
      <dgm:prSet/>
      <dgm:spPr/>
      <dgm:t>
        <a:bodyPr/>
        <a:lstStyle/>
        <a:p>
          <a:endParaRPr lang="en-US"/>
        </a:p>
      </dgm:t>
    </dgm:pt>
    <dgm:pt modelId="{240CAA90-1394-4ACB-BA65-4B18AAABDA2C}">
      <dgm:prSet/>
      <dgm:spPr/>
      <dgm:t>
        <a:bodyPr/>
        <a:lstStyle/>
        <a:p>
          <a:r>
            <a:rPr lang="en-US" dirty="0"/>
            <a:t>ESCENARIO</a:t>
          </a:r>
        </a:p>
      </dgm:t>
    </dgm:pt>
    <dgm:pt modelId="{E6043863-66D9-406A-A59C-584B7DD62D92}" type="parTrans" cxnId="{A9F3A49D-68A4-488F-8B43-F53D46371208}">
      <dgm:prSet/>
      <dgm:spPr/>
      <dgm:t>
        <a:bodyPr/>
        <a:lstStyle/>
        <a:p>
          <a:endParaRPr lang="en-US"/>
        </a:p>
      </dgm:t>
    </dgm:pt>
    <dgm:pt modelId="{A150CB46-5DB1-4A6D-BF8D-BE61FE92C01A}" type="sibTrans" cxnId="{A9F3A49D-68A4-488F-8B43-F53D46371208}">
      <dgm:prSet/>
      <dgm:spPr/>
      <dgm:t>
        <a:bodyPr/>
        <a:lstStyle/>
        <a:p>
          <a:endParaRPr lang="en-US"/>
        </a:p>
      </dgm:t>
    </dgm:pt>
    <dgm:pt modelId="{6D01B6B9-51DA-4F62-9D55-A15A3D69CDBE}">
      <dgm:prSet/>
      <dgm:spPr/>
      <dgm:t>
        <a:bodyPr/>
        <a:lstStyle/>
        <a:p>
          <a:r>
            <a:rPr lang="en-US"/>
            <a:t>TRANSICION NIÑO A ADULTO</a:t>
          </a:r>
        </a:p>
      </dgm:t>
    </dgm:pt>
    <dgm:pt modelId="{2979FC53-5F69-4EFC-B898-78219EF8CC46}" type="parTrans" cxnId="{26FF8751-A48D-4532-8936-D9476528635A}">
      <dgm:prSet/>
      <dgm:spPr/>
      <dgm:t>
        <a:bodyPr/>
        <a:lstStyle/>
        <a:p>
          <a:endParaRPr lang="en-US"/>
        </a:p>
      </dgm:t>
    </dgm:pt>
    <dgm:pt modelId="{1752F903-7772-411D-8FDD-6E1572537718}" type="sibTrans" cxnId="{26FF8751-A48D-4532-8936-D9476528635A}">
      <dgm:prSet/>
      <dgm:spPr/>
      <dgm:t>
        <a:bodyPr/>
        <a:lstStyle/>
        <a:p>
          <a:endParaRPr lang="en-US"/>
        </a:p>
      </dgm:t>
    </dgm:pt>
    <dgm:pt modelId="{0A2A0BC8-B9D6-44CE-A9A6-0F67381D4D9C}">
      <dgm:prSet/>
      <dgm:spPr/>
      <dgm:t>
        <a:bodyPr/>
        <a:lstStyle/>
        <a:p>
          <a:r>
            <a:rPr lang="en-US"/>
            <a:t>ENVEJECIMIENTO</a:t>
          </a:r>
        </a:p>
      </dgm:t>
    </dgm:pt>
    <dgm:pt modelId="{1381B369-542E-4185-B411-73D4FF2F4145}" type="parTrans" cxnId="{F594C66D-E811-4CCC-9E9B-817384CE6336}">
      <dgm:prSet/>
      <dgm:spPr/>
      <dgm:t>
        <a:bodyPr/>
        <a:lstStyle/>
        <a:p>
          <a:endParaRPr lang="en-US"/>
        </a:p>
      </dgm:t>
    </dgm:pt>
    <dgm:pt modelId="{5A3E9A16-C888-477D-806B-34CD561F96B3}" type="sibTrans" cxnId="{F594C66D-E811-4CCC-9E9B-817384CE6336}">
      <dgm:prSet/>
      <dgm:spPr/>
      <dgm:t>
        <a:bodyPr/>
        <a:lstStyle/>
        <a:p>
          <a:endParaRPr lang="en-US"/>
        </a:p>
      </dgm:t>
    </dgm:pt>
    <dgm:pt modelId="{A4377741-DCAE-4C15-8906-011148C7FE3B}">
      <dgm:prSet/>
      <dgm:spPr/>
      <dgm:t>
        <a:bodyPr/>
        <a:lstStyle/>
        <a:p>
          <a:r>
            <a:rPr lang="en-US" dirty="0"/>
            <a:t>PROBLEMAS SALUD ADULTO JOVEN</a:t>
          </a:r>
        </a:p>
      </dgm:t>
    </dgm:pt>
    <dgm:pt modelId="{431B30DC-0561-4A78-BFD0-2E4C98F8D652}" type="parTrans" cxnId="{65A1B19B-226A-4B70-8AF0-13693D69CE14}">
      <dgm:prSet/>
      <dgm:spPr/>
      <dgm:t>
        <a:bodyPr/>
        <a:lstStyle/>
        <a:p>
          <a:endParaRPr lang="en-US"/>
        </a:p>
      </dgm:t>
    </dgm:pt>
    <dgm:pt modelId="{933FEE8F-A54A-4ED1-84A6-2698142B2E2B}" type="sibTrans" cxnId="{65A1B19B-226A-4B70-8AF0-13693D69CE14}">
      <dgm:prSet/>
      <dgm:spPr/>
      <dgm:t>
        <a:bodyPr/>
        <a:lstStyle/>
        <a:p>
          <a:endParaRPr lang="en-US"/>
        </a:p>
      </dgm:t>
    </dgm:pt>
    <dgm:pt modelId="{56625778-3AC5-4496-BB80-4A32B4711303}">
      <dgm:prSet/>
      <dgm:spPr/>
      <dgm:t>
        <a:bodyPr/>
        <a:lstStyle/>
        <a:p>
          <a:r>
            <a:rPr lang="en-US" dirty="0"/>
            <a:t>PROBLEMAS SALUD ADULTO MAYOR</a:t>
          </a:r>
        </a:p>
      </dgm:t>
    </dgm:pt>
    <dgm:pt modelId="{57D0CFEA-A48B-4815-8FD1-444D8DA926B8}" type="parTrans" cxnId="{6AED5F09-98D7-483B-9AA5-A054E1451E1D}">
      <dgm:prSet/>
      <dgm:spPr/>
      <dgm:t>
        <a:bodyPr/>
        <a:lstStyle/>
        <a:p>
          <a:endParaRPr lang="en-US"/>
        </a:p>
      </dgm:t>
    </dgm:pt>
    <dgm:pt modelId="{634C801D-AE05-4FB3-833A-CE06DF9B5FC1}" type="sibTrans" cxnId="{6AED5F09-98D7-483B-9AA5-A054E1451E1D}">
      <dgm:prSet/>
      <dgm:spPr/>
      <dgm:t>
        <a:bodyPr/>
        <a:lstStyle/>
        <a:p>
          <a:endParaRPr lang="en-US"/>
        </a:p>
      </dgm:t>
    </dgm:pt>
    <dgm:pt modelId="{E9F3B346-0F8C-424D-B80D-F521C6DAC678}">
      <dgm:prSet/>
      <dgm:spPr/>
      <dgm:t>
        <a:bodyPr/>
        <a:lstStyle/>
        <a:p>
          <a:r>
            <a:rPr lang="en-US"/>
            <a:t>IDEAS PARA CASA</a:t>
          </a:r>
        </a:p>
      </dgm:t>
    </dgm:pt>
    <dgm:pt modelId="{E75A8BBB-DC2F-44B7-AA3C-1CAFCB914980}" type="parTrans" cxnId="{07A8D621-AAA3-4A7D-81A6-D609516D199F}">
      <dgm:prSet/>
      <dgm:spPr/>
      <dgm:t>
        <a:bodyPr/>
        <a:lstStyle/>
        <a:p>
          <a:endParaRPr lang="en-US"/>
        </a:p>
      </dgm:t>
    </dgm:pt>
    <dgm:pt modelId="{33C3B36D-BCAE-4F4F-AF1C-E006F4CBDD4D}" type="sibTrans" cxnId="{07A8D621-AAA3-4A7D-81A6-D609516D199F}">
      <dgm:prSet/>
      <dgm:spPr/>
      <dgm:t>
        <a:bodyPr/>
        <a:lstStyle/>
        <a:p>
          <a:endParaRPr lang="en-US"/>
        </a:p>
      </dgm:t>
    </dgm:pt>
    <dgm:pt modelId="{516BAB2E-9139-43A7-9546-BEC213F4152C}" type="pres">
      <dgm:prSet presAssocID="{3629F19C-13B0-46AD-B9DA-4DA81504FCEF}" presName="linear" presStyleCnt="0">
        <dgm:presLayoutVars>
          <dgm:animLvl val="lvl"/>
          <dgm:resizeHandles val="exact"/>
        </dgm:presLayoutVars>
      </dgm:prSet>
      <dgm:spPr/>
    </dgm:pt>
    <dgm:pt modelId="{BDA13B94-D602-4892-A68E-E4815FBC9259}" type="pres">
      <dgm:prSet presAssocID="{E834144A-0482-4D0D-B193-5011DC14D1E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9479A93-ABD6-414A-B9EF-CBC0B4699D06}" type="pres">
      <dgm:prSet presAssocID="{126F978D-AA15-44E0-BC55-43E20DDF44A7}" presName="spacer" presStyleCnt="0"/>
      <dgm:spPr/>
    </dgm:pt>
    <dgm:pt modelId="{F300B648-1352-4555-B16E-E596CB094765}" type="pres">
      <dgm:prSet presAssocID="{240CAA90-1394-4ACB-BA65-4B18AAABDA2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882927D-FBFF-4261-8D26-3F82BBC351AC}" type="pres">
      <dgm:prSet presAssocID="{A150CB46-5DB1-4A6D-BF8D-BE61FE92C01A}" presName="spacer" presStyleCnt="0"/>
      <dgm:spPr/>
    </dgm:pt>
    <dgm:pt modelId="{8E14B647-638F-41C8-A67C-8327E5BE5955}" type="pres">
      <dgm:prSet presAssocID="{6D01B6B9-51DA-4F62-9D55-A15A3D69CDB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269CF06A-8866-4F93-921F-A48FAA606F04}" type="pres">
      <dgm:prSet presAssocID="{1752F903-7772-411D-8FDD-6E1572537718}" presName="spacer" presStyleCnt="0"/>
      <dgm:spPr/>
    </dgm:pt>
    <dgm:pt modelId="{E2456BA3-CAC9-487D-9BC9-CF9FF042BA34}" type="pres">
      <dgm:prSet presAssocID="{0A2A0BC8-B9D6-44CE-A9A6-0F67381D4D9C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53D7AEB-D475-4818-A9A8-070533F5791B}" type="pres">
      <dgm:prSet presAssocID="{5A3E9A16-C888-477D-806B-34CD561F96B3}" presName="spacer" presStyleCnt="0"/>
      <dgm:spPr/>
    </dgm:pt>
    <dgm:pt modelId="{17B7AD1F-1D6A-4A5F-BB2C-C9F2380EC2D6}" type="pres">
      <dgm:prSet presAssocID="{A4377741-DCAE-4C15-8906-011148C7FE3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F3181AA-410A-4784-BC8D-65206BAEBF30}" type="pres">
      <dgm:prSet presAssocID="{933FEE8F-A54A-4ED1-84A6-2698142B2E2B}" presName="spacer" presStyleCnt="0"/>
      <dgm:spPr/>
    </dgm:pt>
    <dgm:pt modelId="{B616C89C-A84E-4717-9EBE-614AF458FA80}" type="pres">
      <dgm:prSet presAssocID="{56625778-3AC5-4496-BB80-4A32B471130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1436C7E-AB8A-4B03-BC8A-1E1D59440A60}" type="pres">
      <dgm:prSet presAssocID="{634C801D-AE05-4FB3-833A-CE06DF9B5FC1}" presName="spacer" presStyleCnt="0"/>
      <dgm:spPr/>
    </dgm:pt>
    <dgm:pt modelId="{FFBCEEFA-3FD9-4220-A99B-1CD840BCE9F1}" type="pres">
      <dgm:prSet presAssocID="{E9F3B346-0F8C-424D-B80D-F521C6DAC67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AED5F09-98D7-483B-9AA5-A054E1451E1D}" srcId="{3629F19C-13B0-46AD-B9DA-4DA81504FCEF}" destId="{56625778-3AC5-4496-BB80-4A32B4711303}" srcOrd="5" destOrd="0" parTransId="{57D0CFEA-A48B-4815-8FD1-444D8DA926B8}" sibTransId="{634C801D-AE05-4FB3-833A-CE06DF9B5FC1}"/>
    <dgm:cxn modelId="{07A8D621-AAA3-4A7D-81A6-D609516D199F}" srcId="{3629F19C-13B0-46AD-B9DA-4DA81504FCEF}" destId="{E9F3B346-0F8C-424D-B80D-F521C6DAC678}" srcOrd="6" destOrd="0" parTransId="{E75A8BBB-DC2F-44B7-AA3C-1CAFCB914980}" sibTransId="{33C3B36D-BCAE-4F4F-AF1C-E006F4CBDD4D}"/>
    <dgm:cxn modelId="{24DDE826-C267-4666-A5F1-FE212C6939F2}" type="presOf" srcId="{E834144A-0482-4D0D-B193-5011DC14D1E8}" destId="{BDA13B94-D602-4892-A68E-E4815FBC9259}" srcOrd="0" destOrd="0" presId="urn:microsoft.com/office/officeart/2005/8/layout/vList2"/>
    <dgm:cxn modelId="{E6475E66-6200-45E0-9321-FA69973DF43A}" type="presOf" srcId="{6D01B6B9-51DA-4F62-9D55-A15A3D69CDBE}" destId="{8E14B647-638F-41C8-A67C-8327E5BE5955}" srcOrd="0" destOrd="0" presId="urn:microsoft.com/office/officeart/2005/8/layout/vList2"/>
    <dgm:cxn modelId="{F594C66D-E811-4CCC-9E9B-817384CE6336}" srcId="{3629F19C-13B0-46AD-B9DA-4DA81504FCEF}" destId="{0A2A0BC8-B9D6-44CE-A9A6-0F67381D4D9C}" srcOrd="3" destOrd="0" parTransId="{1381B369-542E-4185-B411-73D4FF2F4145}" sibTransId="{5A3E9A16-C888-477D-806B-34CD561F96B3}"/>
    <dgm:cxn modelId="{26FF8751-A48D-4532-8936-D9476528635A}" srcId="{3629F19C-13B0-46AD-B9DA-4DA81504FCEF}" destId="{6D01B6B9-51DA-4F62-9D55-A15A3D69CDBE}" srcOrd="2" destOrd="0" parTransId="{2979FC53-5F69-4EFC-B898-78219EF8CC46}" sibTransId="{1752F903-7772-411D-8FDD-6E1572537718}"/>
    <dgm:cxn modelId="{075CCF8E-2224-49D8-8034-5168CEF3637E}" type="presOf" srcId="{240CAA90-1394-4ACB-BA65-4B18AAABDA2C}" destId="{F300B648-1352-4555-B16E-E596CB094765}" srcOrd="0" destOrd="0" presId="urn:microsoft.com/office/officeart/2005/8/layout/vList2"/>
    <dgm:cxn modelId="{09D37998-2707-4BDB-B442-31D77F3984CE}" type="presOf" srcId="{0A2A0BC8-B9D6-44CE-A9A6-0F67381D4D9C}" destId="{E2456BA3-CAC9-487D-9BC9-CF9FF042BA34}" srcOrd="0" destOrd="0" presId="urn:microsoft.com/office/officeart/2005/8/layout/vList2"/>
    <dgm:cxn modelId="{65A1B19B-226A-4B70-8AF0-13693D69CE14}" srcId="{3629F19C-13B0-46AD-B9DA-4DA81504FCEF}" destId="{A4377741-DCAE-4C15-8906-011148C7FE3B}" srcOrd="4" destOrd="0" parTransId="{431B30DC-0561-4A78-BFD0-2E4C98F8D652}" sibTransId="{933FEE8F-A54A-4ED1-84A6-2698142B2E2B}"/>
    <dgm:cxn modelId="{DB79CC9C-09B5-4CBA-9571-D0DE6EAB956C}" type="presOf" srcId="{3629F19C-13B0-46AD-B9DA-4DA81504FCEF}" destId="{516BAB2E-9139-43A7-9546-BEC213F4152C}" srcOrd="0" destOrd="0" presId="urn:microsoft.com/office/officeart/2005/8/layout/vList2"/>
    <dgm:cxn modelId="{A9F3A49D-68A4-488F-8B43-F53D46371208}" srcId="{3629F19C-13B0-46AD-B9DA-4DA81504FCEF}" destId="{240CAA90-1394-4ACB-BA65-4B18AAABDA2C}" srcOrd="1" destOrd="0" parTransId="{E6043863-66D9-406A-A59C-584B7DD62D92}" sibTransId="{A150CB46-5DB1-4A6D-BF8D-BE61FE92C01A}"/>
    <dgm:cxn modelId="{4BFF9DA8-AB4D-4549-8FA0-34ED4CA472DE}" srcId="{3629F19C-13B0-46AD-B9DA-4DA81504FCEF}" destId="{E834144A-0482-4D0D-B193-5011DC14D1E8}" srcOrd="0" destOrd="0" parTransId="{F3DBF729-FB0A-41EB-9504-E0DB7B5DDEB3}" sibTransId="{126F978D-AA15-44E0-BC55-43E20DDF44A7}"/>
    <dgm:cxn modelId="{E17ECEC1-C4E8-4991-B579-381F76B59432}" type="presOf" srcId="{A4377741-DCAE-4C15-8906-011148C7FE3B}" destId="{17B7AD1F-1D6A-4A5F-BB2C-C9F2380EC2D6}" srcOrd="0" destOrd="0" presId="urn:microsoft.com/office/officeart/2005/8/layout/vList2"/>
    <dgm:cxn modelId="{8CCF64C2-18B7-465F-A7A5-4107CA3E9E04}" type="presOf" srcId="{E9F3B346-0F8C-424D-B80D-F521C6DAC678}" destId="{FFBCEEFA-3FD9-4220-A99B-1CD840BCE9F1}" srcOrd="0" destOrd="0" presId="urn:microsoft.com/office/officeart/2005/8/layout/vList2"/>
    <dgm:cxn modelId="{77AE56D6-375D-4929-BB02-9A223D01AEB1}" type="presOf" srcId="{56625778-3AC5-4496-BB80-4A32B4711303}" destId="{B616C89C-A84E-4717-9EBE-614AF458FA80}" srcOrd="0" destOrd="0" presId="urn:microsoft.com/office/officeart/2005/8/layout/vList2"/>
    <dgm:cxn modelId="{DAF8DCF2-B4DC-4291-B525-EE371A37FEAD}" type="presParOf" srcId="{516BAB2E-9139-43A7-9546-BEC213F4152C}" destId="{BDA13B94-D602-4892-A68E-E4815FBC9259}" srcOrd="0" destOrd="0" presId="urn:microsoft.com/office/officeart/2005/8/layout/vList2"/>
    <dgm:cxn modelId="{93961AE6-804D-45DF-A588-8B8FB2E15CC0}" type="presParOf" srcId="{516BAB2E-9139-43A7-9546-BEC213F4152C}" destId="{19479A93-ABD6-414A-B9EF-CBC0B4699D06}" srcOrd="1" destOrd="0" presId="urn:microsoft.com/office/officeart/2005/8/layout/vList2"/>
    <dgm:cxn modelId="{87F51DFC-4812-4F92-AB87-AE0BBA1C9F0B}" type="presParOf" srcId="{516BAB2E-9139-43A7-9546-BEC213F4152C}" destId="{F300B648-1352-4555-B16E-E596CB094765}" srcOrd="2" destOrd="0" presId="urn:microsoft.com/office/officeart/2005/8/layout/vList2"/>
    <dgm:cxn modelId="{71D65933-B8CC-4D37-A89B-E211975A7ED9}" type="presParOf" srcId="{516BAB2E-9139-43A7-9546-BEC213F4152C}" destId="{6882927D-FBFF-4261-8D26-3F82BBC351AC}" srcOrd="3" destOrd="0" presId="urn:microsoft.com/office/officeart/2005/8/layout/vList2"/>
    <dgm:cxn modelId="{B4E411F5-C431-4E23-95E1-7DC44ADFABBD}" type="presParOf" srcId="{516BAB2E-9139-43A7-9546-BEC213F4152C}" destId="{8E14B647-638F-41C8-A67C-8327E5BE5955}" srcOrd="4" destOrd="0" presId="urn:microsoft.com/office/officeart/2005/8/layout/vList2"/>
    <dgm:cxn modelId="{10160909-0B9D-406E-9E12-1D2329062896}" type="presParOf" srcId="{516BAB2E-9139-43A7-9546-BEC213F4152C}" destId="{269CF06A-8866-4F93-921F-A48FAA606F04}" srcOrd="5" destOrd="0" presId="urn:microsoft.com/office/officeart/2005/8/layout/vList2"/>
    <dgm:cxn modelId="{DDE8EAA8-78C0-49CC-8A59-2D93447316B7}" type="presParOf" srcId="{516BAB2E-9139-43A7-9546-BEC213F4152C}" destId="{E2456BA3-CAC9-487D-9BC9-CF9FF042BA34}" srcOrd="6" destOrd="0" presId="urn:microsoft.com/office/officeart/2005/8/layout/vList2"/>
    <dgm:cxn modelId="{7386A6D2-570C-43C6-9FB7-61C3A2D25AF2}" type="presParOf" srcId="{516BAB2E-9139-43A7-9546-BEC213F4152C}" destId="{D53D7AEB-D475-4818-A9A8-070533F5791B}" srcOrd="7" destOrd="0" presId="urn:microsoft.com/office/officeart/2005/8/layout/vList2"/>
    <dgm:cxn modelId="{5AEE298E-7AEC-424D-9DB7-591B85362C6C}" type="presParOf" srcId="{516BAB2E-9139-43A7-9546-BEC213F4152C}" destId="{17B7AD1F-1D6A-4A5F-BB2C-C9F2380EC2D6}" srcOrd="8" destOrd="0" presId="urn:microsoft.com/office/officeart/2005/8/layout/vList2"/>
    <dgm:cxn modelId="{E4B01BDA-0EF4-4B4F-B3BD-0D69E3B6BF4A}" type="presParOf" srcId="{516BAB2E-9139-43A7-9546-BEC213F4152C}" destId="{BF3181AA-410A-4784-BC8D-65206BAEBF30}" srcOrd="9" destOrd="0" presId="urn:microsoft.com/office/officeart/2005/8/layout/vList2"/>
    <dgm:cxn modelId="{E93016FB-8BDA-4CA1-93EB-6719AD096775}" type="presParOf" srcId="{516BAB2E-9139-43A7-9546-BEC213F4152C}" destId="{B616C89C-A84E-4717-9EBE-614AF458FA80}" srcOrd="10" destOrd="0" presId="urn:microsoft.com/office/officeart/2005/8/layout/vList2"/>
    <dgm:cxn modelId="{32C88F1E-69AE-47C6-990C-852129DCCE54}" type="presParOf" srcId="{516BAB2E-9139-43A7-9546-BEC213F4152C}" destId="{E1436C7E-AB8A-4B03-BC8A-1E1D59440A60}" srcOrd="11" destOrd="0" presId="urn:microsoft.com/office/officeart/2005/8/layout/vList2"/>
    <dgm:cxn modelId="{E3C1341C-64D7-49C3-BA47-2C775979BA1A}" type="presParOf" srcId="{516BAB2E-9139-43A7-9546-BEC213F4152C}" destId="{FFBCEEFA-3FD9-4220-A99B-1CD840BCE9F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 custT="1"/>
      <dgm:spPr/>
      <dgm:t>
        <a:bodyPr/>
        <a:lstStyle/>
        <a:p>
          <a:r>
            <a:rPr lang="es-ES" sz="3200" dirty="0"/>
            <a:t>ENFERMEDAD DE ALZHEIMER</a:t>
          </a:r>
          <a:endParaRPr lang="en-US" sz="3200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ADA59815-C690-4A8B-B9E7-D96379B31D40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DIAGNOSTICO</a:t>
          </a:r>
          <a:endParaRPr lang="es-ES" dirty="0">
            <a:solidFill>
              <a:srgbClr val="000000"/>
            </a:solidFill>
          </a:endParaRPr>
        </a:p>
      </dgm:t>
    </dgm:pt>
    <dgm:pt modelId="{16100F81-D7B7-4D0D-9990-CA50BF335D7A}" type="parTrans" cxnId="{0EB16388-A158-42EA-B7B2-F9345CD85EA8}">
      <dgm:prSet/>
      <dgm:spPr/>
      <dgm:t>
        <a:bodyPr/>
        <a:lstStyle/>
        <a:p>
          <a:endParaRPr lang="es-ES"/>
        </a:p>
      </dgm:t>
    </dgm:pt>
    <dgm:pt modelId="{EDC7CA96-B716-4EC1-ABB4-599DF888F314}" type="sibTrans" cxnId="{0EB16388-A158-42EA-B7B2-F9345CD85EA8}">
      <dgm:prSet/>
      <dgm:spPr/>
      <dgm:t>
        <a:bodyPr/>
        <a:lstStyle/>
        <a:p>
          <a:endParaRPr lang="es-ES"/>
        </a:p>
      </dgm:t>
    </dgm:pt>
    <dgm:pt modelId="{FDF89A46-2D1D-4544-B2EC-F67EA62600A8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A9F78E72-6979-4DC0-90C9-8700C0378253}" type="parTrans" cxnId="{C07196E8-5802-4506-BD9C-AB5358380219}">
      <dgm:prSet/>
      <dgm:spPr/>
      <dgm:t>
        <a:bodyPr/>
        <a:lstStyle/>
        <a:p>
          <a:endParaRPr lang="es-ES"/>
        </a:p>
      </dgm:t>
    </dgm:pt>
    <dgm:pt modelId="{CCA649DD-4434-45DE-80FA-BD382AA145FD}" type="sibTrans" cxnId="{C07196E8-5802-4506-BD9C-AB5358380219}">
      <dgm:prSet/>
      <dgm:spPr/>
      <dgm:t>
        <a:bodyPr/>
        <a:lstStyle/>
        <a:p>
          <a:endParaRPr lang="es-ES"/>
        </a:p>
      </dgm:t>
    </dgm:pt>
    <dgm:pt modelId="{A893C23C-1E7B-4A8A-BFE4-1E0EE7A45F6B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ÁREAS COGNITIVAS</a:t>
          </a:r>
          <a:endParaRPr lang="es-ES" dirty="0">
            <a:solidFill>
              <a:srgbClr val="000000"/>
            </a:solidFill>
          </a:endParaRPr>
        </a:p>
      </dgm:t>
    </dgm:pt>
    <dgm:pt modelId="{58C172BB-A8B6-48DC-92EA-28CDC89715B0}" type="parTrans" cxnId="{0CFFFB97-646B-41DA-9401-E9513DFA18F8}">
      <dgm:prSet/>
      <dgm:spPr/>
      <dgm:t>
        <a:bodyPr/>
        <a:lstStyle/>
        <a:p>
          <a:endParaRPr lang="es-ES"/>
        </a:p>
      </dgm:t>
    </dgm:pt>
    <dgm:pt modelId="{1E7EF4D0-E1A5-4E3A-9B4F-7E70AAB72DE1}" type="sibTrans" cxnId="{0CFFFB97-646B-41DA-9401-E9513DFA18F8}">
      <dgm:prSet/>
      <dgm:spPr/>
      <dgm:t>
        <a:bodyPr/>
        <a:lstStyle/>
        <a:p>
          <a:endParaRPr lang="es-ES"/>
        </a:p>
      </dgm:t>
    </dgm:pt>
    <dgm:pt modelId="{73DDD356-75EC-4B63-9FB5-246E1D69409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MEMORIA</a:t>
          </a:r>
          <a:endParaRPr lang="es-ES" dirty="0">
            <a:solidFill>
              <a:srgbClr val="000000"/>
            </a:solidFill>
          </a:endParaRPr>
        </a:p>
      </dgm:t>
    </dgm:pt>
    <dgm:pt modelId="{DF541CAD-ABD2-4F28-B525-2F3FEF7DA4F1}" type="parTrans" cxnId="{06C1B4B3-5C7E-41AB-9754-173B203F93A6}">
      <dgm:prSet/>
      <dgm:spPr/>
      <dgm:t>
        <a:bodyPr/>
        <a:lstStyle/>
        <a:p>
          <a:endParaRPr lang="es-ES"/>
        </a:p>
      </dgm:t>
    </dgm:pt>
    <dgm:pt modelId="{E0170BDD-456D-47AE-B5C8-DAD0C769AF5C}" type="sibTrans" cxnId="{06C1B4B3-5C7E-41AB-9754-173B203F93A6}">
      <dgm:prSet/>
      <dgm:spPr/>
      <dgm:t>
        <a:bodyPr/>
        <a:lstStyle/>
        <a:p>
          <a:endParaRPr lang="es-ES"/>
        </a:p>
      </dgm:t>
    </dgm:pt>
    <dgm:pt modelId="{7325D256-AF94-48A8-93D2-018944977FFD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COMUNICACIÓN</a:t>
          </a:r>
          <a:endParaRPr lang="es-ES" dirty="0">
            <a:solidFill>
              <a:srgbClr val="000000"/>
            </a:solidFill>
          </a:endParaRPr>
        </a:p>
      </dgm:t>
    </dgm:pt>
    <dgm:pt modelId="{DD73EFB2-8D46-46B6-8D33-D3EA171689FE}" type="parTrans" cxnId="{428A4398-6218-4E5D-8415-65BB38BEA33D}">
      <dgm:prSet/>
      <dgm:spPr/>
      <dgm:t>
        <a:bodyPr/>
        <a:lstStyle/>
        <a:p>
          <a:endParaRPr lang="es-ES"/>
        </a:p>
      </dgm:t>
    </dgm:pt>
    <dgm:pt modelId="{73F4083A-0DEB-464B-A2AE-5A09FFC3CBC8}" type="sibTrans" cxnId="{428A4398-6218-4E5D-8415-65BB38BEA33D}">
      <dgm:prSet/>
      <dgm:spPr/>
      <dgm:t>
        <a:bodyPr/>
        <a:lstStyle/>
        <a:p>
          <a:endParaRPr lang="es-ES"/>
        </a:p>
      </dgm:t>
    </dgm:pt>
    <dgm:pt modelId="{56252B2C-8565-42F4-AD20-317BC11255CC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EJECUCIÓN</a:t>
          </a:r>
        </a:p>
      </dgm:t>
    </dgm:pt>
    <dgm:pt modelId="{CD055488-8A78-41A4-B5B8-89F300A721DB}" type="parTrans" cxnId="{7F680569-7BBF-4E41-9D7D-E4C236219CA6}">
      <dgm:prSet/>
      <dgm:spPr/>
      <dgm:t>
        <a:bodyPr/>
        <a:lstStyle/>
        <a:p>
          <a:endParaRPr lang="es-ES"/>
        </a:p>
      </dgm:t>
    </dgm:pt>
    <dgm:pt modelId="{92BBE734-B6F6-4DAC-946B-F95E28D34EEC}" type="sibTrans" cxnId="{7F680569-7BBF-4E41-9D7D-E4C236219CA6}">
      <dgm:prSet/>
      <dgm:spPr/>
      <dgm:t>
        <a:bodyPr/>
        <a:lstStyle/>
        <a:p>
          <a:endParaRPr lang="es-ES"/>
        </a:p>
      </dgm:t>
    </dgm:pt>
    <dgm:pt modelId="{526916E8-58B1-4BCE-9A66-1735F42CA97D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MOTRICIDAD</a:t>
          </a:r>
          <a:endParaRPr lang="es-ES" dirty="0">
            <a:solidFill>
              <a:srgbClr val="000000"/>
            </a:solidFill>
          </a:endParaRPr>
        </a:p>
      </dgm:t>
    </dgm:pt>
    <dgm:pt modelId="{7FF07B97-0691-4A2B-A8EC-06615D2D130B}" type="parTrans" cxnId="{E3EB6EC0-1A3B-49D6-9CE6-AECF26CDA778}">
      <dgm:prSet/>
      <dgm:spPr/>
      <dgm:t>
        <a:bodyPr/>
        <a:lstStyle/>
        <a:p>
          <a:endParaRPr lang="es-ES"/>
        </a:p>
      </dgm:t>
    </dgm:pt>
    <dgm:pt modelId="{815B778C-BE80-469D-8216-69D9E86DC28B}" type="sibTrans" cxnId="{E3EB6EC0-1A3B-49D6-9CE6-AECF26CDA778}">
      <dgm:prSet/>
      <dgm:spPr/>
      <dgm:t>
        <a:bodyPr/>
        <a:lstStyle/>
        <a:p>
          <a:endParaRPr lang="es-ES"/>
        </a:p>
      </dgm:t>
    </dgm:pt>
    <dgm:pt modelId="{18772AA2-6EDD-41DE-8B14-9EB619C07937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AFECTIVO-CONDUCTUAL</a:t>
          </a:r>
          <a:endParaRPr lang="es-ES" dirty="0">
            <a:solidFill>
              <a:srgbClr val="000000"/>
            </a:solidFill>
          </a:endParaRPr>
        </a:p>
      </dgm:t>
    </dgm:pt>
    <dgm:pt modelId="{BEB18E54-E3E3-44E9-B067-C4D5EDA3D797}" type="parTrans" cxnId="{611A98CE-324A-4933-AEF8-E5967867FFC7}">
      <dgm:prSet/>
      <dgm:spPr/>
      <dgm:t>
        <a:bodyPr/>
        <a:lstStyle/>
        <a:p>
          <a:endParaRPr lang="es-ES"/>
        </a:p>
      </dgm:t>
    </dgm:pt>
    <dgm:pt modelId="{C347D5CD-DA4B-4E7D-9B3A-4C1101AD6FE2}" type="sibTrans" cxnId="{611A98CE-324A-4933-AEF8-E5967867FFC7}">
      <dgm:prSet/>
      <dgm:spPr/>
      <dgm:t>
        <a:bodyPr/>
        <a:lstStyle/>
        <a:p>
          <a:endParaRPr lang="es-ES"/>
        </a:p>
      </dgm:t>
    </dgm:pt>
    <dgm:pt modelId="{E2E90DB2-D14A-4C17-AFEE-65818BE9FDD9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FAE84874-BB69-4B7A-871A-6693BE1D02B3}" type="parTrans" cxnId="{F5B6F80E-941C-403A-9C9C-982E7E7E1574}">
      <dgm:prSet/>
      <dgm:spPr/>
      <dgm:t>
        <a:bodyPr/>
        <a:lstStyle/>
        <a:p>
          <a:endParaRPr lang="es-ES"/>
        </a:p>
      </dgm:t>
    </dgm:pt>
    <dgm:pt modelId="{1FD81FD7-6CCB-4471-9E91-1F6BD0880CFB}" type="sibTrans" cxnId="{F5B6F80E-941C-403A-9C9C-982E7E7E1574}">
      <dgm:prSet/>
      <dgm:spPr/>
      <dgm:t>
        <a:bodyPr/>
        <a:lstStyle/>
        <a:p>
          <a:endParaRPr lang="es-ES"/>
        </a:p>
      </dgm:t>
    </dgm:pt>
    <dgm:pt modelId="{3BDCD7B6-8330-481E-A681-C4517EC2F9DC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PÉRDIDA DE SITUACIÓN BASAL O PREVIA</a:t>
          </a:r>
          <a:endParaRPr lang="es-ES" dirty="0">
            <a:solidFill>
              <a:srgbClr val="000000"/>
            </a:solidFill>
          </a:endParaRPr>
        </a:p>
      </dgm:t>
    </dgm:pt>
    <dgm:pt modelId="{90892537-04F8-4DE1-93B1-E074F5026AC9}" type="parTrans" cxnId="{B5F66E90-730C-4BCC-8AAA-AA68E17EADA2}">
      <dgm:prSet/>
      <dgm:spPr/>
      <dgm:t>
        <a:bodyPr/>
        <a:lstStyle/>
        <a:p>
          <a:endParaRPr lang="es-ES"/>
        </a:p>
      </dgm:t>
    </dgm:pt>
    <dgm:pt modelId="{52740BE2-277D-4EEC-9C74-03FFBBD5A9DB}" type="sibTrans" cxnId="{B5F66E90-730C-4BCC-8AAA-AA68E17EADA2}">
      <dgm:prSet/>
      <dgm:spPr/>
      <dgm:t>
        <a:bodyPr/>
        <a:lstStyle/>
        <a:p>
          <a:endParaRPr lang="es-ES"/>
        </a:p>
      </dgm:t>
    </dgm:pt>
    <dgm:pt modelId="{479758EE-12CC-45B5-9EAC-9A119E88657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TESTS NEUROPSICOLÓGICOS</a:t>
          </a:r>
          <a:endParaRPr lang="es-ES" dirty="0">
            <a:solidFill>
              <a:srgbClr val="000000"/>
            </a:solidFill>
          </a:endParaRPr>
        </a:p>
      </dgm:t>
    </dgm:pt>
    <dgm:pt modelId="{0ABF92EF-053C-40BF-84C4-23D449411F70}" type="parTrans" cxnId="{B1548E15-52F8-4869-8FBB-079455910539}">
      <dgm:prSet/>
      <dgm:spPr/>
      <dgm:t>
        <a:bodyPr/>
        <a:lstStyle/>
        <a:p>
          <a:endParaRPr lang="es-ES"/>
        </a:p>
      </dgm:t>
    </dgm:pt>
    <dgm:pt modelId="{B5D56479-156B-4E0A-B9C0-F56404A51F85}" type="sibTrans" cxnId="{B1548E15-52F8-4869-8FBB-079455910539}">
      <dgm:prSet/>
      <dgm:spPr/>
      <dgm:t>
        <a:bodyPr/>
        <a:lstStyle/>
        <a:p>
          <a:endParaRPr lang="es-ES"/>
        </a:p>
      </dgm:t>
    </dgm:pt>
    <dgm:pt modelId="{1C108A17-A6B5-4FBE-A89F-C34A45E880C7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INFORMACIÓN DEL  CUIDADOR</a:t>
          </a:r>
          <a:endParaRPr lang="es-ES" dirty="0">
            <a:solidFill>
              <a:srgbClr val="000000"/>
            </a:solidFill>
          </a:endParaRPr>
        </a:p>
      </dgm:t>
    </dgm:pt>
    <dgm:pt modelId="{7F89B8CA-2558-4696-A245-F3CAE92D7A9E}" type="parTrans" cxnId="{0DD1F5DF-DD3A-48DE-949A-DCF390D390D8}">
      <dgm:prSet/>
      <dgm:spPr/>
      <dgm:t>
        <a:bodyPr/>
        <a:lstStyle/>
        <a:p>
          <a:endParaRPr lang="es-ES"/>
        </a:p>
      </dgm:t>
    </dgm:pt>
    <dgm:pt modelId="{16D942C6-EF0F-47EB-BC46-830161DFA74F}" type="sibTrans" cxnId="{0DD1F5DF-DD3A-48DE-949A-DCF390D390D8}">
      <dgm:prSet/>
      <dgm:spPr/>
      <dgm:t>
        <a:bodyPr/>
        <a:lstStyle/>
        <a:p>
          <a:endParaRPr lang="es-ES"/>
        </a:p>
      </dgm:t>
    </dgm:pt>
    <dgm:pt modelId="{680B1F1C-68B4-4AA7-865B-4EAA1B50B398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35F96E54-2709-4460-807D-35837EE155AA}" type="parTrans" cxnId="{E38BFBD5-E0AA-4682-900B-541B44F446E4}">
      <dgm:prSet/>
      <dgm:spPr/>
      <dgm:t>
        <a:bodyPr/>
        <a:lstStyle/>
        <a:p>
          <a:endParaRPr lang="es-ES"/>
        </a:p>
      </dgm:t>
    </dgm:pt>
    <dgm:pt modelId="{7A2BE777-76C3-45A6-B4CF-51F75264DD4A}" type="sibTrans" cxnId="{E38BFBD5-E0AA-4682-900B-541B44F446E4}">
      <dgm:prSet/>
      <dgm:spPr/>
      <dgm:t>
        <a:bodyPr/>
        <a:lstStyle/>
        <a:p>
          <a:endParaRPr lang="es-ES"/>
        </a:p>
      </dgm:t>
    </dgm:pt>
    <dgm:pt modelId="{2FCE31F3-6D6B-419F-A3CC-CE41215772ED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EPILEPSIA DE NOVO</a:t>
          </a:r>
          <a:endParaRPr lang="es-ES" dirty="0">
            <a:solidFill>
              <a:srgbClr val="000000"/>
            </a:solidFill>
          </a:endParaRPr>
        </a:p>
      </dgm:t>
    </dgm:pt>
    <dgm:pt modelId="{3D5D3DA4-FBE4-479A-8727-38533C27B44A}" type="parTrans" cxnId="{6D301774-109C-4482-BE54-499CF4819B66}">
      <dgm:prSet/>
      <dgm:spPr/>
      <dgm:t>
        <a:bodyPr/>
        <a:lstStyle/>
        <a:p>
          <a:endParaRPr lang="es-ES"/>
        </a:p>
      </dgm:t>
    </dgm:pt>
    <dgm:pt modelId="{A53B3D6A-C225-49F0-BB8F-307000C10891}" type="sibTrans" cxnId="{6D301774-109C-4482-BE54-499CF4819B66}">
      <dgm:prSet/>
      <dgm:spPr/>
      <dgm:t>
        <a:bodyPr/>
        <a:lstStyle/>
        <a:p>
          <a:endParaRPr lang="es-ES"/>
        </a:p>
      </dgm:t>
    </dgm:pt>
    <dgm:pt modelId="{0A7E701D-E65A-46BA-BF93-CFBD4A20BFA7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E960BA17-0720-4F9F-905A-8B3E42306CAB}" type="parTrans" cxnId="{6CD29651-422C-4ABC-9F3F-182F60D90A03}">
      <dgm:prSet/>
      <dgm:spPr/>
      <dgm:t>
        <a:bodyPr/>
        <a:lstStyle/>
        <a:p>
          <a:endParaRPr lang="es-ES"/>
        </a:p>
      </dgm:t>
    </dgm:pt>
    <dgm:pt modelId="{D8956536-9AF9-434D-8B4C-0F4BD3D1A09C}" type="sibTrans" cxnId="{6CD29651-422C-4ABC-9F3F-182F60D90A03}">
      <dgm:prSet/>
      <dgm:spPr/>
      <dgm:t>
        <a:bodyPr/>
        <a:lstStyle/>
        <a:p>
          <a:endParaRPr lang="es-ES"/>
        </a:p>
      </dgm:t>
    </dgm:pt>
    <dgm:pt modelId="{3A45CBEA-C405-4536-A19C-A6C9EEB0FF34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NEUROIMAGEN</a:t>
          </a:r>
        </a:p>
      </dgm:t>
    </dgm:pt>
    <dgm:pt modelId="{8E4B8AA3-2C1C-449E-8901-CA659827FE5B}" type="parTrans" cxnId="{ACC12C26-5A68-4DAC-B23B-8F170232457B}">
      <dgm:prSet/>
      <dgm:spPr/>
      <dgm:t>
        <a:bodyPr/>
        <a:lstStyle/>
        <a:p>
          <a:endParaRPr lang="es-ES"/>
        </a:p>
      </dgm:t>
    </dgm:pt>
    <dgm:pt modelId="{D410B273-247F-400A-9F72-B2CF1305E4F4}" type="sibTrans" cxnId="{ACC12C26-5A68-4DAC-B23B-8F170232457B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1"/>
      <dgm:spPr/>
    </dgm:pt>
    <dgm:pt modelId="{0B5A26C6-5F7D-4FC1-B9A4-2D44018B1E3E}" type="pres">
      <dgm:prSet presAssocID="{5DE23BC0-7AFD-4683-9E34-C368E203376A}" presName="parentText" presStyleLbl="node1" presStyleIdx="0" presStyleCnt="1" custScaleX="99168" custScaleY="180161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1" custLinFactNeighborX="-2750" custLinFactNeighborY="-4212">
        <dgm:presLayoutVars>
          <dgm:bulletEnabled val="1"/>
        </dgm:presLayoutVars>
      </dgm:prSet>
      <dgm:spPr/>
    </dgm:pt>
  </dgm:ptLst>
  <dgm:cxnLst>
    <dgm:cxn modelId="{F5B6F80E-941C-403A-9C9C-982E7E7E1574}" srcId="{A893C23C-1E7B-4A8A-BFE4-1E0EE7A45F6B}" destId="{E2E90DB2-D14A-4C17-AFEE-65818BE9FDD9}" srcOrd="5" destOrd="0" parTransId="{FAE84874-BB69-4B7A-871A-6693BE1D02B3}" sibTransId="{1FD81FD7-6CCB-4471-9E91-1F6BD0880CFB}"/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B1548E15-52F8-4869-8FBB-079455910539}" srcId="{3BDCD7B6-8330-481E-A681-C4517EC2F9DC}" destId="{479758EE-12CC-45B5-9EAC-9A119E886572}" srcOrd="0" destOrd="0" parTransId="{0ABF92EF-053C-40BF-84C4-23D449411F70}" sibTransId="{B5D56479-156B-4E0A-B9C0-F56404A51F85}"/>
    <dgm:cxn modelId="{B23BA522-A84B-4064-B907-3545E7739994}" type="presOf" srcId="{479758EE-12CC-45B5-9EAC-9A119E886572}" destId="{1F7B0A96-26F5-4C37-9ADF-E716833FC591}" srcOrd="0" destOrd="10" presId="urn:microsoft.com/office/officeart/2005/8/layout/list1"/>
    <dgm:cxn modelId="{ACC12C26-5A68-4DAC-B23B-8F170232457B}" srcId="{ADA59815-C690-4A8B-B9E7-D96379B31D40}" destId="{3A45CBEA-C405-4536-A19C-A6C9EEB0FF34}" srcOrd="5" destOrd="0" parTransId="{8E4B8AA3-2C1C-449E-8901-CA659827FE5B}" sibTransId="{D410B273-247F-400A-9F72-B2CF1305E4F4}"/>
    <dgm:cxn modelId="{CFD8375B-5962-492D-B6DF-FACC17C8579A}" type="presOf" srcId="{3A45CBEA-C405-4536-A19C-A6C9EEB0FF34}" destId="{1F7B0A96-26F5-4C37-9ADF-E716833FC591}" srcOrd="0" destOrd="15" presId="urn:microsoft.com/office/officeart/2005/8/layout/list1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7F680569-7BBF-4E41-9D7D-E4C236219CA6}" srcId="{A893C23C-1E7B-4A8A-BFE4-1E0EE7A45F6B}" destId="{56252B2C-8565-42F4-AD20-317BC11255CC}" srcOrd="2" destOrd="0" parTransId="{CD055488-8A78-41A4-B5B8-89F300A721DB}" sibTransId="{92BBE734-B6F6-4DAC-946B-F95E28D34EEC}"/>
    <dgm:cxn modelId="{5D7DF869-1F44-4FE7-B6CB-595787B389B3}" type="presOf" srcId="{3BDCD7B6-8330-481E-A681-C4517EC2F9DC}" destId="{1F7B0A96-26F5-4C37-9ADF-E716833FC591}" srcOrd="0" destOrd="9" presId="urn:microsoft.com/office/officeart/2005/8/layout/list1"/>
    <dgm:cxn modelId="{809E8D4C-B5CC-499A-A32A-3A2C667EE0A5}" type="presOf" srcId="{1C108A17-A6B5-4FBE-A89F-C34A45E880C7}" destId="{1F7B0A96-26F5-4C37-9ADF-E716833FC591}" srcOrd="0" destOrd="11" presId="urn:microsoft.com/office/officeart/2005/8/layout/list1"/>
    <dgm:cxn modelId="{6CD29651-422C-4ABC-9F3F-182F60D90A03}" srcId="{ADA59815-C690-4A8B-B9E7-D96379B31D40}" destId="{0A7E701D-E65A-46BA-BF93-CFBD4A20BFA7}" srcOrd="4" destOrd="0" parTransId="{E960BA17-0720-4F9F-905A-8B3E42306CAB}" sibTransId="{D8956536-9AF9-434D-8B4C-0F4BD3D1A09C}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6D301774-109C-4482-BE54-499CF4819B66}" srcId="{ADA59815-C690-4A8B-B9E7-D96379B31D40}" destId="{2FCE31F3-6D6B-419F-A3CC-CE41215772ED}" srcOrd="3" destOrd="0" parTransId="{3D5D3DA4-FBE4-479A-8727-38533C27B44A}" sibTransId="{A53B3D6A-C225-49F0-BB8F-307000C10891}"/>
    <dgm:cxn modelId="{F1D7A084-9446-40DD-B68D-33BA40EA40B0}" type="presOf" srcId="{FDF89A46-2D1D-4544-B2EC-F67EA62600A8}" destId="{1F7B0A96-26F5-4C37-9ADF-E716833FC591}" srcOrd="0" destOrd="16" presId="urn:microsoft.com/office/officeart/2005/8/layout/list1"/>
    <dgm:cxn modelId="{F818E584-75A8-4197-ADB0-23C154122B51}" type="presOf" srcId="{526916E8-58B1-4BCE-9A66-1735F42CA97D}" destId="{1F7B0A96-26F5-4C37-9ADF-E716833FC591}" srcOrd="0" destOrd="6" presId="urn:microsoft.com/office/officeart/2005/8/layout/list1"/>
    <dgm:cxn modelId="{6ED35986-67EB-4761-9D18-169F6E80C992}" type="presOf" srcId="{A893C23C-1E7B-4A8A-BFE4-1E0EE7A45F6B}" destId="{1F7B0A96-26F5-4C37-9ADF-E716833FC591}" srcOrd="0" destOrd="2" presId="urn:microsoft.com/office/officeart/2005/8/layout/list1"/>
    <dgm:cxn modelId="{0EB16388-A158-42EA-B7B2-F9345CD85EA8}" srcId="{81219560-23BF-4F52-AF39-8B9C54FCE5A4}" destId="{ADA59815-C690-4A8B-B9E7-D96379B31D40}" srcOrd="0" destOrd="0" parTransId="{16100F81-D7B7-4D0D-9990-CA50BF335D7A}" sibTransId="{EDC7CA96-B716-4EC1-ABB4-599DF888F314}"/>
    <dgm:cxn modelId="{B5F66E90-730C-4BCC-8AAA-AA68E17EADA2}" srcId="{ADA59815-C690-4A8B-B9E7-D96379B31D40}" destId="{3BDCD7B6-8330-481E-A681-C4517EC2F9DC}" srcOrd="1" destOrd="0" parTransId="{90892537-04F8-4DE1-93B1-E074F5026AC9}" sibTransId="{52740BE2-277D-4EEC-9C74-03FFBBD5A9DB}"/>
    <dgm:cxn modelId="{CF566B94-E25A-4AB6-A845-3DF78632980D}" type="presOf" srcId="{73DDD356-75EC-4B63-9FB5-246E1D694092}" destId="{1F7B0A96-26F5-4C37-9ADF-E716833FC591}" srcOrd="0" destOrd="3" presId="urn:microsoft.com/office/officeart/2005/8/layout/list1"/>
    <dgm:cxn modelId="{0CFFFB97-646B-41DA-9401-E9513DFA18F8}" srcId="{ADA59815-C690-4A8B-B9E7-D96379B31D40}" destId="{A893C23C-1E7B-4A8A-BFE4-1E0EE7A45F6B}" srcOrd="0" destOrd="0" parTransId="{58C172BB-A8B6-48DC-92EA-28CDC89715B0}" sibTransId="{1E7EF4D0-E1A5-4E3A-9B4F-7E70AAB72DE1}"/>
    <dgm:cxn modelId="{428A4398-6218-4E5D-8415-65BB38BEA33D}" srcId="{A893C23C-1E7B-4A8A-BFE4-1E0EE7A45F6B}" destId="{7325D256-AF94-48A8-93D2-018944977FFD}" srcOrd="1" destOrd="0" parTransId="{DD73EFB2-8D46-46B6-8D33-D3EA171689FE}" sibTransId="{73F4083A-0DEB-464B-A2AE-5A09FFC3CBC8}"/>
    <dgm:cxn modelId="{5515D198-9BBE-46FD-90F7-D8BA7C475286}" type="presOf" srcId="{ADA59815-C690-4A8B-B9E7-D96379B31D40}" destId="{1F7B0A96-26F5-4C37-9ADF-E716833FC591}" srcOrd="0" destOrd="1" presId="urn:microsoft.com/office/officeart/2005/8/layout/list1"/>
    <dgm:cxn modelId="{06C1B4B3-5C7E-41AB-9754-173B203F93A6}" srcId="{A893C23C-1E7B-4A8A-BFE4-1E0EE7A45F6B}" destId="{73DDD356-75EC-4B63-9FB5-246E1D694092}" srcOrd="0" destOrd="0" parTransId="{DF541CAD-ABD2-4F28-B525-2F3FEF7DA4F1}" sibTransId="{E0170BDD-456D-47AE-B5C8-DAD0C769AF5C}"/>
    <dgm:cxn modelId="{0F1AECBA-EB84-44D4-89DD-A473A47904E0}" type="presOf" srcId="{680B1F1C-68B4-4AA7-865B-4EAA1B50B398}" destId="{1F7B0A96-26F5-4C37-9ADF-E716833FC591}" srcOrd="0" destOrd="12" presId="urn:microsoft.com/office/officeart/2005/8/layout/list1"/>
    <dgm:cxn modelId="{FC7B91BF-8BEB-4544-A0C4-A923F159A17C}" type="presOf" srcId="{18772AA2-6EDD-41DE-8B14-9EB619C07937}" destId="{1F7B0A96-26F5-4C37-9ADF-E716833FC591}" srcOrd="0" destOrd="7" presId="urn:microsoft.com/office/officeart/2005/8/layout/list1"/>
    <dgm:cxn modelId="{E3EB6EC0-1A3B-49D6-9CE6-AECF26CDA778}" srcId="{A893C23C-1E7B-4A8A-BFE4-1E0EE7A45F6B}" destId="{526916E8-58B1-4BCE-9A66-1735F42CA97D}" srcOrd="3" destOrd="0" parTransId="{7FF07B97-0691-4A2B-A8EC-06615D2D130B}" sibTransId="{815B778C-BE80-469D-8216-69D9E86DC28B}"/>
    <dgm:cxn modelId="{2EF737C8-071F-4A2D-8916-ABCE2808BABA}" type="presOf" srcId="{0A7E701D-E65A-46BA-BF93-CFBD4A20BFA7}" destId="{1F7B0A96-26F5-4C37-9ADF-E716833FC591}" srcOrd="0" destOrd="14" presId="urn:microsoft.com/office/officeart/2005/8/layout/list1"/>
    <dgm:cxn modelId="{E51A27CC-F7FB-4979-B636-87F4381DCABB}" type="presOf" srcId="{7325D256-AF94-48A8-93D2-018944977FFD}" destId="{1F7B0A96-26F5-4C37-9ADF-E716833FC591}" srcOrd="0" destOrd="4" presId="urn:microsoft.com/office/officeart/2005/8/layout/list1"/>
    <dgm:cxn modelId="{611A98CE-324A-4933-AEF8-E5967867FFC7}" srcId="{A893C23C-1E7B-4A8A-BFE4-1E0EE7A45F6B}" destId="{18772AA2-6EDD-41DE-8B14-9EB619C07937}" srcOrd="4" destOrd="0" parTransId="{BEB18E54-E3E3-44E9-B067-C4D5EDA3D797}" sibTransId="{C347D5CD-DA4B-4E7D-9B3A-4C1101AD6FE2}"/>
    <dgm:cxn modelId="{E38BFBD5-E0AA-4682-900B-541B44F446E4}" srcId="{ADA59815-C690-4A8B-B9E7-D96379B31D40}" destId="{680B1F1C-68B4-4AA7-865B-4EAA1B50B398}" srcOrd="2" destOrd="0" parTransId="{35F96E54-2709-4460-807D-35837EE155AA}" sibTransId="{7A2BE777-76C3-45A6-B4CF-51F75264DD4A}"/>
    <dgm:cxn modelId="{534571D8-9CB2-45E5-BAC4-DCAD6A8B136C}" type="presOf" srcId="{2FCE31F3-6D6B-419F-A3CC-CE41215772ED}" destId="{1F7B0A96-26F5-4C37-9ADF-E716833FC591}" srcOrd="0" destOrd="13" presId="urn:microsoft.com/office/officeart/2005/8/layout/list1"/>
    <dgm:cxn modelId="{8F6DFDDB-E4E7-4460-9D43-03373BF4B5A3}" type="presOf" srcId="{E2E90DB2-D14A-4C17-AFEE-65818BE9FDD9}" destId="{1F7B0A96-26F5-4C37-9ADF-E716833FC591}" srcOrd="0" destOrd="8" presId="urn:microsoft.com/office/officeart/2005/8/layout/list1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0DD1F5DF-DD3A-48DE-949A-DCF390D390D8}" srcId="{3BDCD7B6-8330-481E-A681-C4517EC2F9DC}" destId="{1C108A17-A6B5-4FBE-A89F-C34A45E880C7}" srcOrd="1" destOrd="0" parTransId="{7F89B8CA-2558-4696-A245-F3CAE92D7A9E}" sibTransId="{16D942C6-EF0F-47EB-BC46-830161DFA74F}"/>
    <dgm:cxn modelId="{C07196E8-5802-4506-BD9C-AB5358380219}" srcId="{81219560-23BF-4F52-AF39-8B9C54FCE5A4}" destId="{FDF89A46-2D1D-4544-B2EC-F67EA62600A8}" srcOrd="1" destOrd="0" parTransId="{A9F78E72-6979-4DC0-90C9-8700C0378253}" sibTransId="{CCA649DD-4434-45DE-80FA-BD382AA145FD}"/>
    <dgm:cxn modelId="{A4AB1FEC-F714-40A9-ACB0-64F8F1E47DD5}" type="presOf" srcId="{56252B2C-8565-42F4-AD20-317BC11255CC}" destId="{1F7B0A96-26F5-4C37-9ADF-E716833FC591}" srcOrd="0" destOrd="5" presId="urn:microsoft.com/office/officeart/2005/8/layout/list1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/>
      <dgm:spPr/>
      <dgm:t>
        <a:bodyPr/>
        <a:lstStyle/>
        <a:p>
          <a:r>
            <a:rPr lang="es-ES" dirty="0"/>
            <a:t>E ALZHEIMER.  TRATAMIENTO</a:t>
          </a:r>
          <a:endParaRPr lang="en-US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3573DD56-BBEB-40D3-9C7E-3747DBC41EF7}">
      <dgm:prSet/>
      <dgm:spPr/>
      <dgm:t>
        <a:bodyPr/>
        <a:lstStyle/>
        <a:p>
          <a:r>
            <a:rPr lang="en-US" dirty="0"/>
            <a:t>E ALZHEIMER.  INVESTIGACIÓN</a:t>
          </a:r>
        </a:p>
      </dgm:t>
    </dgm:pt>
    <dgm:pt modelId="{9A28F229-1C3B-4862-8F69-9613301163A9}" type="parTrans" cxnId="{CF19BA8A-939D-4B0F-92C9-606DCE727EFA}">
      <dgm:prSet/>
      <dgm:spPr/>
      <dgm:t>
        <a:bodyPr/>
        <a:lstStyle/>
        <a:p>
          <a:endParaRPr lang="en-US"/>
        </a:p>
      </dgm:t>
    </dgm:pt>
    <dgm:pt modelId="{1B4E8C77-EB03-47EB-BA2D-8976A94E64F9}" type="sibTrans" cxnId="{CF19BA8A-939D-4B0F-92C9-606DCE727EFA}">
      <dgm:prSet/>
      <dgm:spPr/>
      <dgm:t>
        <a:bodyPr/>
        <a:lstStyle/>
        <a:p>
          <a:endParaRPr lang="en-US"/>
        </a:p>
      </dgm:t>
    </dgm:pt>
    <dgm:pt modelId="{46D598C3-9F4B-4107-8D3E-975926F17B7C}">
      <dgm:prSet/>
      <dgm:spPr/>
      <dgm:t>
        <a:bodyPr/>
        <a:lstStyle/>
        <a:p>
          <a:endParaRPr lang="en-US" dirty="0"/>
        </a:p>
      </dgm:t>
    </dgm:pt>
    <dgm:pt modelId="{AC02C239-C9E9-470C-A7B0-1418D0B22459}" type="parTrans" cxnId="{F3081E3F-10C2-479A-8E2F-FF23849643C5}">
      <dgm:prSet/>
      <dgm:spPr/>
      <dgm:t>
        <a:bodyPr/>
        <a:lstStyle/>
        <a:p>
          <a:endParaRPr lang="en-US"/>
        </a:p>
      </dgm:t>
    </dgm:pt>
    <dgm:pt modelId="{306AFCB9-B07B-4791-BBBE-B3843302FA1F}" type="sibTrans" cxnId="{F3081E3F-10C2-479A-8E2F-FF23849643C5}">
      <dgm:prSet/>
      <dgm:spPr/>
      <dgm:t>
        <a:bodyPr/>
        <a:lstStyle/>
        <a:p>
          <a:endParaRPr lang="en-US"/>
        </a:p>
      </dgm:t>
    </dgm:pt>
    <dgm:pt modelId="{D3CD13BE-2A18-4C5B-A68F-574B57FBA8B2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MANTENER FUNCIONALIDAD</a:t>
          </a:r>
        </a:p>
      </dgm:t>
    </dgm:pt>
    <dgm:pt modelId="{D64747E7-CCA9-49D7-845A-4BA9891524A7}" type="parTrans" cxnId="{212D3954-112E-47C5-8353-E0AE6FECC966}">
      <dgm:prSet/>
      <dgm:spPr/>
      <dgm:t>
        <a:bodyPr/>
        <a:lstStyle/>
        <a:p>
          <a:endParaRPr lang="es-ES"/>
        </a:p>
      </dgm:t>
    </dgm:pt>
    <dgm:pt modelId="{65DF31E5-297A-4149-A5CA-71C09810BC3A}" type="sibTrans" cxnId="{212D3954-112E-47C5-8353-E0AE6FECC966}">
      <dgm:prSet/>
      <dgm:spPr/>
      <dgm:t>
        <a:bodyPr/>
        <a:lstStyle/>
        <a:p>
          <a:endParaRPr lang="es-ES"/>
        </a:p>
      </dgm:t>
    </dgm:pt>
    <dgm:pt modelId="{54D36F5A-F368-4705-970D-372AA14C50D8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TRATAMIENTOS ANTIAMILOIDE</a:t>
          </a:r>
          <a:endParaRPr lang="en-US" dirty="0"/>
        </a:p>
      </dgm:t>
    </dgm:pt>
    <dgm:pt modelId="{7B20C5D8-D397-4F15-B873-764DACB0E983}" type="parTrans" cxnId="{F92B5822-DEFF-46C1-81CA-F9FDF295BFEE}">
      <dgm:prSet/>
      <dgm:spPr/>
      <dgm:t>
        <a:bodyPr/>
        <a:lstStyle/>
        <a:p>
          <a:endParaRPr lang="es-ES"/>
        </a:p>
      </dgm:t>
    </dgm:pt>
    <dgm:pt modelId="{D045D472-3081-41A6-9B0D-0D6DC429AB4E}" type="sibTrans" cxnId="{F92B5822-DEFF-46C1-81CA-F9FDF295BFEE}">
      <dgm:prSet/>
      <dgm:spPr/>
      <dgm:t>
        <a:bodyPr/>
        <a:lstStyle/>
        <a:p>
          <a:endParaRPr lang="es-ES"/>
        </a:p>
      </dgm:t>
    </dgm:pt>
    <dgm:pt modelId="{DB2E271D-9CFA-4541-A80F-72D17D00ADC9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ADAPTACIÓN AL DECLIVE</a:t>
          </a:r>
        </a:p>
      </dgm:t>
    </dgm:pt>
    <dgm:pt modelId="{2BC65B59-64D6-427F-A014-1797F2EC0242}" type="parTrans" cxnId="{71C50D40-1059-4732-8BCB-0F37189CB6E0}">
      <dgm:prSet/>
      <dgm:spPr/>
      <dgm:t>
        <a:bodyPr/>
        <a:lstStyle/>
        <a:p>
          <a:endParaRPr lang="es-ES"/>
        </a:p>
      </dgm:t>
    </dgm:pt>
    <dgm:pt modelId="{60AE300F-B1B0-4FDF-B174-280057561EBE}" type="sibTrans" cxnId="{71C50D40-1059-4732-8BCB-0F37189CB6E0}">
      <dgm:prSet/>
      <dgm:spPr/>
      <dgm:t>
        <a:bodyPr/>
        <a:lstStyle/>
        <a:p>
          <a:endParaRPr lang="es-ES"/>
        </a:p>
      </dgm:t>
    </dgm:pt>
    <dgm:pt modelId="{F2F929DA-AE63-4531-9C18-F3E71EE81ED1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EPILEPSIA</a:t>
          </a:r>
        </a:p>
      </dgm:t>
    </dgm:pt>
    <dgm:pt modelId="{82D60395-4334-4F8C-86BC-2F5402E3AFB5}" type="parTrans" cxnId="{89697AF5-E641-42CE-BC4D-CB8FAFF20BD3}">
      <dgm:prSet/>
      <dgm:spPr/>
      <dgm:t>
        <a:bodyPr/>
        <a:lstStyle/>
        <a:p>
          <a:endParaRPr lang="es-ES"/>
        </a:p>
      </dgm:t>
    </dgm:pt>
    <dgm:pt modelId="{4E7DA0C7-C9C4-481A-BF36-B04BB0EEFD40}" type="sibTrans" cxnId="{89697AF5-E641-42CE-BC4D-CB8FAFF20BD3}">
      <dgm:prSet/>
      <dgm:spPr/>
      <dgm:t>
        <a:bodyPr/>
        <a:lstStyle/>
        <a:p>
          <a:endParaRPr lang="es-ES"/>
        </a:p>
      </dgm:t>
    </dgm:pt>
    <dgm:pt modelId="{50B7095C-B4CB-47DF-B8C3-54043755C23F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PLAN DE FUTURO</a:t>
          </a:r>
        </a:p>
      </dgm:t>
    </dgm:pt>
    <dgm:pt modelId="{C7EACE98-6C03-486B-90BD-8972CAA48DD7}" type="parTrans" cxnId="{D698DF4E-778E-491C-B1FC-4F035E177D3F}">
      <dgm:prSet/>
      <dgm:spPr/>
      <dgm:t>
        <a:bodyPr/>
        <a:lstStyle/>
        <a:p>
          <a:endParaRPr lang="es-ES"/>
        </a:p>
      </dgm:t>
    </dgm:pt>
    <dgm:pt modelId="{DBDC0A41-6E72-4C35-B401-DE552DB86CE9}" type="sibTrans" cxnId="{D698DF4E-778E-491C-B1FC-4F035E177D3F}">
      <dgm:prSet/>
      <dgm:spPr/>
      <dgm:t>
        <a:bodyPr/>
        <a:lstStyle/>
        <a:p>
          <a:endParaRPr lang="es-ES"/>
        </a:p>
      </dgm:t>
    </dgm:pt>
    <dgm:pt modelId="{93DCBD47-7FE2-4CDA-B6BD-2AA5FA345D5E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ENSAYOS CLÍNICOS</a:t>
          </a:r>
        </a:p>
      </dgm:t>
    </dgm:pt>
    <dgm:pt modelId="{75EAB909-AAB0-47D4-AB5C-AAAE6FE29E6C}" type="parTrans" cxnId="{8FF47D76-B7B8-47AE-B464-251E99D1DBE3}">
      <dgm:prSet/>
      <dgm:spPr/>
      <dgm:t>
        <a:bodyPr/>
        <a:lstStyle/>
        <a:p>
          <a:endParaRPr lang="es-ES"/>
        </a:p>
      </dgm:t>
    </dgm:pt>
    <dgm:pt modelId="{4F3EDBA2-F85A-44E5-8BDB-6A4AE42EEE74}" type="sibTrans" cxnId="{8FF47D76-B7B8-47AE-B464-251E99D1DBE3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2"/>
      <dgm:spPr/>
    </dgm:pt>
    <dgm:pt modelId="{0B5A26C6-5F7D-4FC1-B9A4-2D44018B1E3E}" type="pres">
      <dgm:prSet presAssocID="{5DE23BC0-7AFD-4683-9E34-C368E20337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2">
        <dgm:presLayoutVars>
          <dgm:bulletEnabled val="1"/>
        </dgm:presLayoutVars>
      </dgm:prSet>
      <dgm:spPr/>
    </dgm:pt>
    <dgm:pt modelId="{19BDD73E-8163-4F2C-9370-987816FBF6AE}" type="pres">
      <dgm:prSet presAssocID="{28B9C959-DBF5-4404-BD19-BD0098A85925}" presName="spaceBetweenRectangles" presStyleCnt="0"/>
      <dgm:spPr/>
    </dgm:pt>
    <dgm:pt modelId="{B3BF311B-26CD-4300-884A-F4A7AEAC95DD}" type="pres">
      <dgm:prSet presAssocID="{3573DD56-BBEB-40D3-9C7E-3747DBC41EF7}" presName="parentLin" presStyleCnt="0"/>
      <dgm:spPr/>
    </dgm:pt>
    <dgm:pt modelId="{3D903A8D-4C25-4C31-8C39-BCAFFBE790E3}" type="pres">
      <dgm:prSet presAssocID="{3573DD56-BBEB-40D3-9C7E-3747DBC41EF7}" presName="parentLeftMargin" presStyleLbl="node1" presStyleIdx="0" presStyleCnt="2"/>
      <dgm:spPr/>
    </dgm:pt>
    <dgm:pt modelId="{7A8C8514-7BED-4D48-8605-2D4F0F509812}" type="pres">
      <dgm:prSet presAssocID="{3573DD56-BBEB-40D3-9C7E-3747DBC41E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FBB182-F766-4A3F-95B7-55D7C5E90888}" type="pres">
      <dgm:prSet presAssocID="{3573DD56-BBEB-40D3-9C7E-3747DBC41EF7}" presName="negativeSpace" presStyleCnt="0"/>
      <dgm:spPr/>
    </dgm:pt>
    <dgm:pt modelId="{2B3F6A14-F929-4F74-97E5-23F9ADCE7D9A}" type="pres">
      <dgm:prSet presAssocID="{3573DD56-BBEB-40D3-9C7E-3747DBC41E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BA36B05-0A08-42F5-8213-876D74ED083C}" type="presOf" srcId="{F2F929DA-AE63-4531-9C18-F3E71EE81ED1}" destId="{1F7B0A96-26F5-4C37-9ADF-E716833FC591}" srcOrd="0" destOrd="3" presId="urn:microsoft.com/office/officeart/2005/8/layout/list1"/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EB676E13-0C5B-4CB7-99FD-1EA9C00E3478}" type="presOf" srcId="{93DCBD47-7FE2-4CDA-B6BD-2AA5FA345D5E}" destId="{2B3F6A14-F929-4F74-97E5-23F9ADCE7D9A}" srcOrd="0" destOrd="2" presId="urn:microsoft.com/office/officeart/2005/8/layout/list1"/>
    <dgm:cxn modelId="{F92B5822-DEFF-46C1-81CA-F9FDF295BFEE}" srcId="{46D598C3-9F4B-4107-8D3E-975926F17B7C}" destId="{54D36F5A-F368-4705-970D-372AA14C50D8}" srcOrd="0" destOrd="0" parTransId="{7B20C5D8-D397-4F15-B873-764DACB0E983}" sibTransId="{D045D472-3081-41A6-9B0D-0D6DC429AB4E}"/>
    <dgm:cxn modelId="{FFC5CF3A-C28F-4BE9-9798-62A19C8626E3}" type="presOf" srcId="{3573DD56-BBEB-40D3-9C7E-3747DBC41EF7}" destId="{3D903A8D-4C25-4C31-8C39-BCAFFBE790E3}" srcOrd="0" destOrd="0" presId="urn:microsoft.com/office/officeart/2005/8/layout/list1"/>
    <dgm:cxn modelId="{F3081E3F-10C2-479A-8E2F-FF23849643C5}" srcId="{3573DD56-BBEB-40D3-9C7E-3747DBC41EF7}" destId="{46D598C3-9F4B-4107-8D3E-975926F17B7C}" srcOrd="0" destOrd="0" parTransId="{AC02C239-C9E9-470C-A7B0-1418D0B22459}" sibTransId="{306AFCB9-B07B-4791-BBBE-B3843302FA1F}"/>
    <dgm:cxn modelId="{71C50D40-1059-4732-8BCB-0F37189CB6E0}" srcId="{81219560-23BF-4F52-AF39-8B9C54FCE5A4}" destId="{DB2E271D-9CFA-4541-A80F-72D17D00ADC9}" srcOrd="1" destOrd="0" parTransId="{2BC65B59-64D6-427F-A014-1797F2EC0242}" sibTransId="{60AE300F-B1B0-4FDF-B174-280057561EBE}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D698DF4E-778E-491C-B1FC-4F035E177D3F}" srcId="{81219560-23BF-4F52-AF39-8B9C54FCE5A4}" destId="{50B7095C-B4CB-47DF-B8C3-54043755C23F}" srcOrd="3" destOrd="0" parTransId="{C7EACE98-6C03-486B-90BD-8972CAA48DD7}" sibTransId="{DBDC0A41-6E72-4C35-B401-DE552DB86CE9}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212D3954-112E-47C5-8353-E0AE6FECC966}" srcId="{81219560-23BF-4F52-AF39-8B9C54FCE5A4}" destId="{D3CD13BE-2A18-4C5B-A68F-574B57FBA8B2}" srcOrd="0" destOrd="0" parTransId="{D64747E7-CCA9-49D7-845A-4BA9891524A7}" sibTransId="{65DF31E5-297A-4149-A5CA-71C09810BC3A}"/>
    <dgm:cxn modelId="{8FF47D76-B7B8-47AE-B464-251E99D1DBE3}" srcId="{46D598C3-9F4B-4107-8D3E-975926F17B7C}" destId="{93DCBD47-7FE2-4CDA-B6BD-2AA5FA345D5E}" srcOrd="1" destOrd="0" parTransId="{75EAB909-AAB0-47D4-AB5C-AAAE6FE29E6C}" sibTransId="{4F3EDBA2-F85A-44E5-8BDB-6A4AE42EEE74}"/>
    <dgm:cxn modelId="{64D41B7F-0B75-4136-87D7-AD5018DA7CA0}" type="presOf" srcId="{3573DD56-BBEB-40D3-9C7E-3747DBC41EF7}" destId="{7A8C8514-7BED-4D48-8605-2D4F0F509812}" srcOrd="1" destOrd="0" presId="urn:microsoft.com/office/officeart/2005/8/layout/list1"/>
    <dgm:cxn modelId="{CF19BA8A-939D-4B0F-92C9-606DCE727EFA}" srcId="{86BD876A-34EA-426E-B978-4EE8D2B5685D}" destId="{3573DD56-BBEB-40D3-9C7E-3747DBC41EF7}" srcOrd="1" destOrd="0" parTransId="{9A28F229-1C3B-4862-8F69-9613301163A9}" sibTransId="{1B4E8C77-EB03-47EB-BA2D-8976A94E64F9}"/>
    <dgm:cxn modelId="{23C469C1-80B5-4D20-BA1D-5586E62370D1}" type="presOf" srcId="{54D36F5A-F368-4705-970D-372AA14C50D8}" destId="{2B3F6A14-F929-4F74-97E5-23F9ADCE7D9A}" srcOrd="0" destOrd="1" presId="urn:microsoft.com/office/officeart/2005/8/layout/list1"/>
    <dgm:cxn modelId="{28F71ACE-FEB1-49D3-A561-EB6A74651DB4}" type="presOf" srcId="{D3CD13BE-2A18-4C5B-A68F-574B57FBA8B2}" destId="{1F7B0A96-26F5-4C37-9ADF-E716833FC591}" srcOrd="0" destOrd="1" presId="urn:microsoft.com/office/officeart/2005/8/layout/list1"/>
    <dgm:cxn modelId="{361E4DD1-7845-408C-AAE0-4E11513C1AB2}" type="presOf" srcId="{DB2E271D-9CFA-4541-A80F-72D17D00ADC9}" destId="{1F7B0A96-26F5-4C37-9ADF-E716833FC591}" srcOrd="0" destOrd="2" presId="urn:microsoft.com/office/officeart/2005/8/layout/list1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871366E4-ACE1-4835-972F-34AFAE04C409}" type="presOf" srcId="{46D598C3-9F4B-4107-8D3E-975926F17B7C}" destId="{2B3F6A14-F929-4F74-97E5-23F9ADCE7D9A}" srcOrd="0" destOrd="0" presId="urn:microsoft.com/office/officeart/2005/8/layout/list1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20F75AED-A058-4CA3-A82D-7F416B5788FF}" type="presOf" srcId="{50B7095C-B4CB-47DF-B8C3-54043755C23F}" destId="{1F7B0A96-26F5-4C37-9ADF-E716833FC591}" srcOrd="0" destOrd="4" presId="urn:microsoft.com/office/officeart/2005/8/layout/list1"/>
    <dgm:cxn modelId="{89697AF5-E641-42CE-BC4D-CB8FAFF20BD3}" srcId="{81219560-23BF-4F52-AF39-8B9C54FCE5A4}" destId="{F2F929DA-AE63-4531-9C18-F3E71EE81ED1}" srcOrd="2" destOrd="0" parTransId="{82D60395-4334-4F8C-86BC-2F5402E3AFB5}" sibTransId="{4E7DA0C7-C9C4-481A-BF36-B04BB0EEFD40}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  <dgm:cxn modelId="{FADA3050-F45C-4235-BF2B-9C60E94A3E2E}" type="presParOf" srcId="{CE960648-626E-4333-B1BB-219EB27930A7}" destId="{19BDD73E-8163-4F2C-9370-987816FBF6AE}" srcOrd="3" destOrd="0" presId="urn:microsoft.com/office/officeart/2005/8/layout/list1"/>
    <dgm:cxn modelId="{CC8D75BE-0328-48A0-9ED7-3FB5FB5541FE}" type="presParOf" srcId="{CE960648-626E-4333-B1BB-219EB27930A7}" destId="{B3BF311B-26CD-4300-884A-F4A7AEAC95DD}" srcOrd="4" destOrd="0" presId="urn:microsoft.com/office/officeart/2005/8/layout/list1"/>
    <dgm:cxn modelId="{A42DCAC0-DC56-4889-89C0-25E21168B727}" type="presParOf" srcId="{B3BF311B-26CD-4300-884A-F4A7AEAC95DD}" destId="{3D903A8D-4C25-4C31-8C39-BCAFFBE790E3}" srcOrd="0" destOrd="0" presId="urn:microsoft.com/office/officeart/2005/8/layout/list1"/>
    <dgm:cxn modelId="{FB5A9619-CF1D-4840-BF8A-F22B22D38700}" type="presParOf" srcId="{B3BF311B-26CD-4300-884A-F4A7AEAC95DD}" destId="{7A8C8514-7BED-4D48-8605-2D4F0F509812}" srcOrd="1" destOrd="0" presId="urn:microsoft.com/office/officeart/2005/8/layout/list1"/>
    <dgm:cxn modelId="{CD71CBB8-3357-4FDC-AC93-FCCF39DB5AEB}" type="presParOf" srcId="{CE960648-626E-4333-B1BB-219EB27930A7}" destId="{CCFBB182-F766-4A3F-95B7-55D7C5E90888}" srcOrd="5" destOrd="0" presId="urn:microsoft.com/office/officeart/2005/8/layout/list1"/>
    <dgm:cxn modelId="{E7A68EBB-2322-4396-B995-105E7BADAF43}" type="presParOf" srcId="{CE960648-626E-4333-B1BB-219EB27930A7}" destId="{2B3F6A14-F929-4F74-97E5-23F9ADCE7D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 custT="1"/>
      <dgm:spPr/>
      <dgm:t>
        <a:bodyPr/>
        <a:lstStyle/>
        <a:p>
          <a:r>
            <a:rPr lang="es-ES" sz="3200" dirty="0"/>
            <a:t>PROMOCION DE LA SALUD</a:t>
          </a:r>
          <a:endParaRPr lang="en-US" sz="3200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sz="3200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ADA59815-C690-4A8B-B9E7-D96379B31D40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RESERVA COGNITIVA</a:t>
          </a:r>
        </a:p>
      </dgm:t>
    </dgm:pt>
    <dgm:pt modelId="{16100F81-D7B7-4D0D-9990-CA50BF335D7A}" type="parTrans" cxnId="{0EB16388-A158-42EA-B7B2-F9345CD85EA8}">
      <dgm:prSet/>
      <dgm:spPr/>
      <dgm:t>
        <a:bodyPr/>
        <a:lstStyle/>
        <a:p>
          <a:endParaRPr lang="es-ES"/>
        </a:p>
      </dgm:t>
    </dgm:pt>
    <dgm:pt modelId="{EDC7CA96-B716-4EC1-ABB4-599DF888F314}" type="sibTrans" cxnId="{0EB16388-A158-42EA-B7B2-F9345CD85EA8}">
      <dgm:prSet/>
      <dgm:spPr/>
      <dgm:t>
        <a:bodyPr/>
        <a:lstStyle/>
        <a:p>
          <a:endParaRPr lang="es-ES"/>
        </a:p>
      </dgm:t>
    </dgm:pt>
    <dgm:pt modelId="{E5E57456-1DDD-4793-85D6-FD324EB960A9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MANTENER FUNCIONALIDAD</a:t>
          </a:r>
        </a:p>
      </dgm:t>
    </dgm:pt>
    <dgm:pt modelId="{C3595738-C7E7-48C9-BAD5-813579531054}" type="parTrans" cxnId="{D7EE5336-18EB-4CFC-8991-2A48BFA0ADCC}">
      <dgm:prSet/>
      <dgm:spPr/>
      <dgm:t>
        <a:bodyPr/>
        <a:lstStyle/>
        <a:p>
          <a:endParaRPr lang="es-ES"/>
        </a:p>
      </dgm:t>
    </dgm:pt>
    <dgm:pt modelId="{08806C86-1869-48E3-B085-EBFA3D5A4F2D}" type="sibTrans" cxnId="{D7EE5336-18EB-4CFC-8991-2A48BFA0ADCC}">
      <dgm:prSet/>
      <dgm:spPr/>
      <dgm:t>
        <a:bodyPr/>
        <a:lstStyle/>
        <a:p>
          <a:endParaRPr lang="es-ES"/>
        </a:p>
      </dgm:t>
    </dgm:pt>
    <dgm:pt modelId="{A7E2488E-6381-4AA7-B900-9E3C6A13C4E8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SEGUIMIENTO MEDICO PERIODICO</a:t>
          </a:r>
        </a:p>
      </dgm:t>
    </dgm:pt>
    <dgm:pt modelId="{A913FE55-0AA7-4E05-BD39-3AB9AF35B2EC}" type="parTrans" cxnId="{383FC71E-F9C6-4CFE-9990-EB00DAE11620}">
      <dgm:prSet/>
      <dgm:spPr/>
      <dgm:t>
        <a:bodyPr/>
        <a:lstStyle/>
        <a:p>
          <a:endParaRPr lang="es-ES"/>
        </a:p>
      </dgm:t>
    </dgm:pt>
    <dgm:pt modelId="{AD2FC2E6-286E-418A-A3F0-62A54B4AA490}" type="sibTrans" cxnId="{383FC71E-F9C6-4CFE-9990-EB00DAE11620}">
      <dgm:prSet/>
      <dgm:spPr/>
      <dgm:t>
        <a:bodyPr/>
        <a:lstStyle/>
        <a:p>
          <a:endParaRPr lang="es-ES"/>
        </a:p>
      </dgm:t>
    </dgm:pt>
    <dgm:pt modelId="{FDF89A46-2D1D-4544-B2EC-F67EA62600A8}">
      <dgm:prSet/>
      <dgm:spPr/>
      <dgm:t>
        <a:bodyPr/>
        <a:lstStyle/>
        <a:p>
          <a:endParaRPr lang="es-ES" sz="3200" dirty="0">
            <a:solidFill>
              <a:srgbClr val="000000"/>
            </a:solidFill>
          </a:endParaRPr>
        </a:p>
      </dgm:t>
    </dgm:pt>
    <dgm:pt modelId="{A9F78E72-6979-4DC0-90C9-8700C0378253}" type="parTrans" cxnId="{C07196E8-5802-4506-BD9C-AB5358380219}">
      <dgm:prSet/>
      <dgm:spPr/>
      <dgm:t>
        <a:bodyPr/>
        <a:lstStyle/>
        <a:p>
          <a:endParaRPr lang="es-ES"/>
        </a:p>
      </dgm:t>
    </dgm:pt>
    <dgm:pt modelId="{CCA649DD-4434-45DE-80FA-BD382AA145FD}" type="sibTrans" cxnId="{C07196E8-5802-4506-BD9C-AB5358380219}">
      <dgm:prSet/>
      <dgm:spPr/>
      <dgm:t>
        <a:bodyPr/>
        <a:lstStyle/>
        <a:p>
          <a:endParaRPr lang="es-ES"/>
        </a:p>
      </dgm:t>
    </dgm:pt>
    <dgm:pt modelId="{049B9DCF-B1A1-4A30-8FB5-A50019314FC4}">
      <dgm:prSet custT="1"/>
      <dgm:spPr/>
      <dgm:t>
        <a:bodyPr/>
        <a:lstStyle/>
        <a:p>
          <a:endParaRPr lang="es-ES" sz="2800" dirty="0">
            <a:solidFill>
              <a:srgbClr val="000000"/>
            </a:solidFill>
          </a:endParaRPr>
        </a:p>
      </dgm:t>
    </dgm:pt>
    <dgm:pt modelId="{A1D4E29A-2B66-4F86-80F0-A3B31A658892}" type="parTrans" cxnId="{E7F89C63-3E91-403A-B62B-1F82C334A2A1}">
      <dgm:prSet/>
      <dgm:spPr/>
    </dgm:pt>
    <dgm:pt modelId="{D5B890A5-8729-453C-83EB-F8BE6E48E6C1}" type="sibTrans" cxnId="{E7F89C63-3E91-403A-B62B-1F82C334A2A1}">
      <dgm:prSet/>
      <dgm:spPr/>
    </dgm:pt>
    <dgm:pt modelId="{556EC1E0-E416-46B4-A1D0-4D2DBBB905D4}">
      <dgm:prSet custT="1"/>
      <dgm:spPr/>
      <dgm:t>
        <a:bodyPr/>
        <a:lstStyle/>
        <a:p>
          <a:endParaRPr lang="es-ES" sz="2800" dirty="0">
            <a:solidFill>
              <a:srgbClr val="000000"/>
            </a:solidFill>
          </a:endParaRPr>
        </a:p>
      </dgm:t>
    </dgm:pt>
    <dgm:pt modelId="{291BE773-C16F-41F1-9AB7-787483279E81}" type="parTrans" cxnId="{DE8F26E0-009D-4D56-9802-61CBEDABE601}">
      <dgm:prSet/>
      <dgm:spPr/>
    </dgm:pt>
    <dgm:pt modelId="{929511AC-DC63-4F35-B29A-374C7273FD52}" type="sibTrans" cxnId="{DE8F26E0-009D-4D56-9802-61CBEDABE601}">
      <dgm:prSet/>
      <dgm:spPr/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1"/>
      <dgm:spPr/>
    </dgm:pt>
    <dgm:pt modelId="{0B5A26C6-5F7D-4FC1-B9A4-2D44018B1E3E}" type="pres">
      <dgm:prSet presAssocID="{5DE23BC0-7AFD-4683-9E34-C368E20337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1" custLinFactNeighborX="-2750" custLinFactNeighborY="-4212">
        <dgm:presLayoutVars>
          <dgm:bulletEnabled val="1"/>
        </dgm:presLayoutVars>
      </dgm:prSet>
      <dgm:spPr/>
    </dgm:pt>
  </dgm:ptLst>
  <dgm:cxnLst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8EA0C318-BEC5-4004-8AAA-00EFF2155487}" type="presOf" srcId="{A7E2488E-6381-4AA7-B900-9E3C6A13C4E8}" destId="{1F7B0A96-26F5-4C37-9ADF-E716833FC591}" srcOrd="0" destOrd="5" presId="urn:microsoft.com/office/officeart/2005/8/layout/list1"/>
    <dgm:cxn modelId="{383FC71E-F9C6-4CFE-9990-EB00DAE11620}" srcId="{81219560-23BF-4F52-AF39-8B9C54FCE5A4}" destId="{A7E2488E-6381-4AA7-B900-9E3C6A13C4E8}" srcOrd="4" destOrd="0" parTransId="{A913FE55-0AA7-4E05-BD39-3AB9AF35B2EC}" sibTransId="{AD2FC2E6-286E-418A-A3F0-62A54B4AA490}"/>
    <dgm:cxn modelId="{D7EE5336-18EB-4CFC-8991-2A48BFA0ADCC}" srcId="{81219560-23BF-4F52-AF39-8B9C54FCE5A4}" destId="{E5E57456-1DDD-4793-85D6-FD324EB960A9}" srcOrd="2" destOrd="0" parTransId="{C3595738-C7E7-48C9-BAD5-813579531054}" sibTransId="{08806C86-1869-48E3-B085-EBFA3D5A4F2D}"/>
    <dgm:cxn modelId="{E45D9B3A-E12A-4AB3-B951-282910E26AF8}" type="presOf" srcId="{556EC1E0-E416-46B4-A1D0-4D2DBBB905D4}" destId="{1F7B0A96-26F5-4C37-9ADF-E716833FC591}" srcOrd="0" destOrd="4" presId="urn:microsoft.com/office/officeart/2005/8/layout/list1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D142B05E-6C58-4F68-B81F-5EBCF62141FF}" type="presOf" srcId="{E5E57456-1DDD-4793-85D6-FD324EB960A9}" destId="{1F7B0A96-26F5-4C37-9ADF-E716833FC591}" srcOrd="0" destOrd="3" presId="urn:microsoft.com/office/officeart/2005/8/layout/list1"/>
    <dgm:cxn modelId="{E7F89C63-3E91-403A-B62B-1F82C334A2A1}" srcId="{81219560-23BF-4F52-AF39-8B9C54FCE5A4}" destId="{049B9DCF-B1A1-4A30-8FB5-A50019314FC4}" srcOrd="1" destOrd="0" parTransId="{A1D4E29A-2B66-4F86-80F0-A3B31A658892}" sibTransId="{D5B890A5-8729-453C-83EB-F8BE6E48E6C1}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F1D7A084-9446-40DD-B68D-33BA40EA40B0}" type="presOf" srcId="{FDF89A46-2D1D-4544-B2EC-F67EA62600A8}" destId="{1F7B0A96-26F5-4C37-9ADF-E716833FC591}" srcOrd="0" destOrd="6" presId="urn:microsoft.com/office/officeart/2005/8/layout/list1"/>
    <dgm:cxn modelId="{0EB16388-A158-42EA-B7B2-F9345CD85EA8}" srcId="{81219560-23BF-4F52-AF39-8B9C54FCE5A4}" destId="{ADA59815-C690-4A8B-B9E7-D96379B31D40}" srcOrd="0" destOrd="0" parTransId="{16100F81-D7B7-4D0D-9990-CA50BF335D7A}" sibTransId="{EDC7CA96-B716-4EC1-ABB4-599DF888F314}"/>
    <dgm:cxn modelId="{5515D198-9BBE-46FD-90F7-D8BA7C475286}" type="presOf" srcId="{ADA59815-C690-4A8B-B9E7-D96379B31D40}" destId="{1F7B0A96-26F5-4C37-9ADF-E716833FC591}" srcOrd="0" destOrd="1" presId="urn:microsoft.com/office/officeart/2005/8/layout/list1"/>
    <dgm:cxn modelId="{43D180C7-62D9-4609-BC2A-ADD89FB50293}" type="presOf" srcId="{049B9DCF-B1A1-4A30-8FB5-A50019314FC4}" destId="{1F7B0A96-26F5-4C37-9ADF-E716833FC591}" srcOrd="0" destOrd="2" presId="urn:microsoft.com/office/officeart/2005/8/layout/list1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DE8F26E0-009D-4D56-9802-61CBEDABE601}" srcId="{81219560-23BF-4F52-AF39-8B9C54FCE5A4}" destId="{556EC1E0-E416-46B4-A1D0-4D2DBBB905D4}" srcOrd="3" destOrd="0" parTransId="{291BE773-C16F-41F1-9AB7-787483279E81}" sibTransId="{929511AC-DC63-4F35-B29A-374C7273FD52}"/>
    <dgm:cxn modelId="{C07196E8-5802-4506-BD9C-AB5358380219}" srcId="{5DE23BC0-7AFD-4683-9E34-C368E203376A}" destId="{FDF89A46-2D1D-4544-B2EC-F67EA62600A8}" srcOrd="1" destOrd="0" parTransId="{A9F78E72-6979-4DC0-90C9-8700C0378253}" sibTransId="{CCA649DD-4434-45DE-80FA-BD382AA145FD}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AA4CA-7F30-4F53-A357-243A2D44940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3E356F-3052-403B-A710-4BAB1F1C8D29}">
      <dgm:prSet/>
      <dgm:spPr/>
      <dgm:t>
        <a:bodyPr/>
        <a:lstStyle/>
        <a:p>
          <a:r>
            <a:rPr lang="es-ES" dirty="0"/>
            <a:t>OBJETIVOS DE SALUD NIÑO </a:t>
          </a:r>
          <a:endParaRPr lang="en-US" dirty="0"/>
        </a:p>
      </dgm:t>
    </dgm:pt>
    <dgm:pt modelId="{333D0417-EC16-421D-883C-F19EFBB22B91}" type="parTrans" cxnId="{F2B8D75E-FB25-4AF8-9568-E4E4361AE27A}">
      <dgm:prSet/>
      <dgm:spPr/>
      <dgm:t>
        <a:bodyPr/>
        <a:lstStyle/>
        <a:p>
          <a:endParaRPr lang="en-US"/>
        </a:p>
      </dgm:t>
    </dgm:pt>
    <dgm:pt modelId="{0FAADA10-2B49-479F-8DBE-A52420F0BE41}" type="sibTrans" cxnId="{F2B8D75E-FB25-4AF8-9568-E4E4361AE27A}">
      <dgm:prSet/>
      <dgm:spPr/>
      <dgm:t>
        <a:bodyPr/>
        <a:lstStyle/>
        <a:p>
          <a:endParaRPr lang="en-US"/>
        </a:p>
      </dgm:t>
    </dgm:pt>
    <dgm:pt modelId="{9991AB7A-EAB8-49C6-9821-031B0BDC077B}">
      <dgm:prSet/>
      <dgm:spPr/>
      <dgm:t>
        <a:bodyPr/>
        <a:lstStyle/>
        <a:p>
          <a:r>
            <a:rPr lang="es-ES" dirty="0"/>
            <a:t>MEJOR DESARROLLO POSIBLE</a:t>
          </a:r>
          <a:endParaRPr lang="en-US" dirty="0"/>
        </a:p>
      </dgm:t>
    </dgm:pt>
    <dgm:pt modelId="{FBC88587-B130-476A-982C-9DD8B10CEE46}" type="parTrans" cxnId="{B5431DAE-EBAB-4AE8-9B92-5A9C472CF40E}">
      <dgm:prSet/>
      <dgm:spPr/>
      <dgm:t>
        <a:bodyPr/>
        <a:lstStyle/>
        <a:p>
          <a:endParaRPr lang="en-US"/>
        </a:p>
      </dgm:t>
    </dgm:pt>
    <dgm:pt modelId="{B99F7F2D-9885-488D-BA3D-56F021EE5329}" type="sibTrans" cxnId="{B5431DAE-EBAB-4AE8-9B92-5A9C472CF40E}">
      <dgm:prSet/>
      <dgm:spPr/>
      <dgm:t>
        <a:bodyPr/>
        <a:lstStyle/>
        <a:p>
          <a:endParaRPr lang="en-US"/>
        </a:p>
      </dgm:t>
    </dgm:pt>
    <dgm:pt modelId="{0D77E65E-926C-4B58-8A6B-5B0F504E5007}">
      <dgm:prSet/>
      <dgm:spPr/>
      <dgm:t>
        <a:bodyPr/>
        <a:lstStyle/>
        <a:p>
          <a:r>
            <a:rPr lang="es-ES" dirty="0"/>
            <a:t>PREVENCION APARICION DE PROBLEMAS</a:t>
          </a:r>
          <a:endParaRPr lang="en-US" dirty="0"/>
        </a:p>
      </dgm:t>
    </dgm:pt>
    <dgm:pt modelId="{33F3C5FF-3E64-4F7E-B65C-2F1904D6611F}" type="parTrans" cxnId="{7C83FAB1-AD00-43CE-B0FC-C055167F6A0E}">
      <dgm:prSet/>
      <dgm:spPr/>
      <dgm:t>
        <a:bodyPr/>
        <a:lstStyle/>
        <a:p>
          <a:endParaRPr lang="en-US"/>
        </a:p>
      </dgm:t>
    </dgm:pt>
    <dgm:pt modelId="{79426F2E-6E08-4BD9-9B99-F049BF03FDEA}" type="sibTrans" cxnId="{7C83FAB1-AD00-43CE-B0FC-C055167F6A0E}">
      <dgm:prSet/>
      <dgm:spPr/>
      <dgm:t>
        <a:bodyPr/>
        <a:lstStyle/>
        <a:p>
          <a:endParaRPr lang="en-US"/>
        </a:p>
      </dgm:t>
    </dgm:pt>
    <dgm:pt modelId="{16A76B92-ED7B-4920-B142-51D2578FBD74}">
      <dgm:prSet/>
      <dgm:spPr/>
      <dgm:t>
        <a:bodyPr/>
        <a:lstStyle/>
        <a:p>
          <a:r>
            <a:rPr lang="es-ES" dirty="0"/>
            <a:t>OBJETIVOS DE SALUD ADULTO</a:t>
          </a:r>
          <a:endParaRPr lang="en-US" dirty="0"/>
        </a:p>
      </dgm:t>
    </dgm:pt>
    <dgm:pt modelId="{8386D49C-828E-4B38-81A9-62E14DC96913}" type="parTrans" cxnId="{E9F3C6E3-025A-424F-921F-4C4C1DE8B718}">
      <dgm:prSet/>
      <dgm:spPr/>
      <dgm:t>
        <a:bodyPr/>
        <a:lstStyle/>
        <a:p>
          <a:endParaRPr lang="en-US"/>
        </a:p>
      </dgm:t>
    </dgm:pt>
    <dgm:pt modelId="{379AE280-DA7F-4DEB-B6BC-18B7A872B1A6}" type="sibTrans" cxnId="{E9F3C6E3-025A-424F-921F-4C4C1DE8B718}">
      <dgm:prSet/>
      <dgm:spPr/>
      <dgm:t>
        <a:bodyPr/>
        <a:lstStyle/>
        <a:p>
          <a:endParaRPr lang="en-US"/>
        </a:p>
      </dgm:t>
    </dgm:pt>
    <dgm:pt modelId="{E36D46D6-D011-48B3-B93C-F3092D3D8CAE}">
      <dgm:prSet/>
      <dgm:spPr/>
      <dgm:t>
        <a:bodyPr/>
        <a:lstStyle/>
        <a:p>
          <a:r>
            <a:rPr lang="es-ES" dirty="0"/>
            <a:t>ADAPTACION AL MEDIO</a:t>
          </a:r>
          <a:endParaRPr lang="en-US" dirty="0"/>
        </a:p>
      </dgm:t>
    </dgm:pt>
    <dgm:pt modelId="{4119814B-F2C2-4914-804E-C3E39FF38E6C}" type="parTrans" cxnId="{E2430F24-25BA-41A3-8B62-9150D67FC7D3}">
      <dgm:prSet/>
      <dgm:spPr/>
      <dgm:t>
        <a:bodyPr/>
        <a:lstStyle/>
        <a:p>
          <a:endParaRPr lang="en-US"/>
        </a:p>
      </dgm:t>
    </dgm:pt>
    <dgm:pt modelId="{BBEDDF1D-A8F9-43B4-BFFC-AEBB9633C21A}" type="sibTrans" cxnId="{E2430F24-25BA-41A3-8B62-9150D67FC7D3}">
      <dgm:prSet/>
      <dgm:spPr/>
      <dgm:t>
        <a:bodyPr/>
        <a:lstStyle/>
        <a:p>
          <a:endParaRPr lang="en-US"/>
        </a:p>
      </dgm:t>
    </dgm:pt>
    <dgm:pt modelId="{4B2187AA-B686-4905-A21B-66086FD073BF}">
      <dgm:prSet/>
      <dgm:spPr/>
      <dgm:t>
        <a:bodyPr/>
        <a:lstStyle/>
        <a:p>
          <a:r>
            <a:rPr lang="es-ES" dirty="0"/>
            <a:t>INTERVENCIONISMO PREVENTIVO ILIMITADO</a:t>
          </a:r>
          <a:endParaRPr lang="en-US" dirty="0"/>
        </a:p>
      </dgm:t>
    </dgm:pt>
    <dgm:pt modelId="{70C21307-7A91-4F73-8553-E28CA24A2D16}" type="parTrans" cxnId="{ED5FE160-1FBE-47DB-A2D8-017E5B962B74}">
      <dgm:prSet/>
      <dgm:spPr/>
    </dgm:pt>
    <dgm:pt modelId="{338ED044-68B3-4D37-B103-E12F1E9BD36F}" type="sibTrans" cxnId="{ED5FE160-1FBE-47DB-A2D8-017E5B962B74}">
      <dgm:prSet/>
      <dgm:spPr/>
    </dgm:pt>
    <dgm:pt modelId="{08AC6B56-8D05-4ABD-B3E8-62092D83740D}">
      <dgm:prSet/>
      <dgm:spPr/>
      <dgm:t>
        <a:bodyPr/>
        <a:lstStyle/>
        <a:p>
          <a:r>
            <a:rPr lang="en-US" dirty="0"/>
            <a:t>MONITORIZACION FUNCIONAL</a:t>
          </a:r>
        </a:p>
      </dgm:t>
    </dgm:pt>
    <dgm:pt modelId="{54C733FB-8E27-494F-AF09-319EBEBAAE78}" type="parTrans" cxnId="{3BEBA089-6206-4106-8DD5-4AAF5B4ADE05}">
      <dgm:prSet/>
      <dgm:spPr/>
    </dgm:pt>
    <dgm:pt modelId="{61F91193-DE10-423E-B989-0F7936B1FC3F}" type="sibTrans" cxnId="{3BEBA089-6206-4106-8DD5-4AAF5B4ADE05}">
      <dgm:prSet/>
      <dgm:spPr/>
    </dgm:pt>
    <dgm:pt modelId="{6A9797F1-FB51-416F-8B7F-93BB03EC7ED5}">
      <dgm:prSet/>
      <dgm:spPr/>
      <dgm:t>
        <a:bodyPr/>
        <a:lstStyle/>
        <a:p>
          <a:r>
            <a:rPr lang="en-US" dirty="0"/>
            <a:t>INTERVENCIONISMO MEDICO JUSTIFICADO</a:t>
          </a:r>
        </a:p>
      </dgm:t>
    </dgm:pt>
    <dgm:pt modelId="{1C1B97FD-B025-4B14-AF17-710A21E46969}" type="parTrans" cxnId="{BD145740-75BA-4551-A426-21B4BBA9A79C}">
      <dgm:prSet/>
      <dgm:spPr/>
    </dgm:pt>
    <dgm:pt modelId="{3ACBE44B-CFC2-4CAC-8AAB-B9BB20466639}" type="sibTrans" cxnId="{BD145740-75BA-4551-A426-21B4BBA9A79C}">
      <dgm:prSet/>
      <dgm:spPr/>
    </dgm:pt>
    <dgm:pt modelId="{0E74EC8A-B7F1-4B9E-BE22-D490D764941D}" type="pres">
      <dgm:prSet presAssocID="{C3CAA4CA-7F30-4F53-A357-243A2D44940D}" presName="linear" presStyleCnt="0">
        <dgm:presLayoutVars>
          <dgm:dir/>
          <dgm:animLvl val="lvl"/>
          <dgm:resizeHandles val="exact"/>
        </dgm:presLayoutVars>
      </dgm:prSet>
      <dgm:spPr/>
    </dgm:pt>
    <dgm:pt modelId="{1081CC70-B731-4B4A-B550-9F2146DDD905}" type="pres">
      <dgm:prSet presAssocID="{9A3E356F-3052-403B-A710-4BAB1F1C8D29}" presName="parentLin" presStyleCnt="0"/>
      <dgm:spPr/>
    </dgm:pt>
    <dgm:pt modelId="{4B89C670-5A70-4032-8746-1E0CE86BA38B}" type="pres">
      <dgm:prSet presAssocID="{9A3E356F-3052-403B-A710-4BAB1F1C8D29}" presName="parentLeftMargin" presStyleLbl="node1" presStyleIdx="0" presStyleCnt="2"/>
      <dgm:spPr/>
    </dgm:pt>
    <dgm:pt modelId="{E3F0A267-A938-4FD9-B114-3CE0AB89232C}" type="pres">
      <dgm:prSet presAssocID="{9A3E356F-3052-403B-A710-4BAB1F1C8D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C5FA98-4E55-4CE9-91FA-2A962066A964}" type="pres">
      <dgm:prSet presAssocID="{9A3E356F-3052-403B-A710-4BAB1F1C8D29}" presName="negativeSpace" presStyleCnt="0"/>
      <dgm:spPr/>
    </dgm:pt>
    <dgm:pt modelId="{4DDACDC5-3F72-43A4-9251-A2A85EB1072C}" type="pres">
      <dgm:prSet presAssocID="{9A3E356F-3052-403B-A710-4BAB1F1C8D29}" presName="childText" presStyleLbl="conFgAcc1" presStyleIdx="0" presStyleCnt="2">
        <dgm:presLayoutVars>
          <dgm:bulletEnabled val="1"/>
        </dgm:presLayoutVars>
      </dgm:prSet>
      <dgm:spPr/>
    </dgm:pt>
    <dgm:pt modelId="{CAA68446-B25C-443B-ADE4-88E5092669D3}" type="pres">
      <dgm:prSet presAssocID="{0FAADA10-2B49-479F-8DBE-A52420F0BE41}" presName="spaceBetweenRectangles" presStyleCnt="0"/>
      <dgm:spPr/>
    </dgm:pt>
    <dgm:pt modelId="{9B716856-54DE-4D8A-BB92-5DF031BF24DE}" type="pres">
      <dgm:prSet presAssocID="{16A76B92-ED7B-4920-B142-51D2578FBD74}" presName="parentLin" presStyleCnt="0"/>
      <dgm:spPr/>
    </dgm:pt>
    <dgm:pt modelId="{3554A7CD-27BF-4B71-8779-573871077693}" type="pres">
      <dgm:prSet presAssocID="{16A76B92-ED7B-4920-B142-51D2578FBD74}" presName="parentLeftMargin" presStyleLbl="node1" presStyleIdx="0" presStyleCnt="2"/>
      <dgm:spPr/>
    </dgm:pt>
    <dgm:pt modelId="{F5D3969D-A4C2-4DD3-958E-487D5D6B89CB}" type="pres">
      <dgm:prSet presAssocID="{16A76B92-ED7B-4920-B142-51D2578FBD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8A8F57-84E3-476F-8530-7A2B20838455}" type="pres">
      <dgm:prSet presAssocID="{16A76B92-ED7B-4920-B142-51D2578FBD74}" presName="negativeSpace" presStyleCnt="0"/>
      <dgm:spPr/>
    </dgm:pt>
    <dgm:pt modelId="{C74FE1CA-761B-4856-BB87-5C4BC84E2229}" type="pres">
      <dgm:prSet presAssocID="{16A76B92-ED7B-4920-B142-51D2578FBD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062B05-7887-49AF-9CF3-E8A6209BD803}" type="presOf" srcId="{E36D46D6-D011-48B3-B93C-F3092D3D8CAE}" destId="{C74FE1CA-761B-4856-BB87-5C4BC84E2229}" srcOrd="0" destOrd="0" presId="urn:microsoft.com/office/officeart/2005/8/layout/list1"/>
    <dgm:cxn modelId="{831AAD0D-BFCC-41CC-932B-74C001A70ED8}" type="presOf" srcId="{6A9797F1-FB51-416F-8B7F-93BB03EC7ED5}" destId="{C74FE1CA-761B-4856-BB87-5C4BC84E2229}" srcOrd="0" destOrd="2" presId="urn:microsoft.com/office/officeart/2005/8/layout/list1"/>
    <dgm:cxn modelId="{7A457D19-0204-4E4F-81A2-38173803309B}" type="presOf" srcId="{16A76B92-ED7B-4920-B142-51D2578FBD74}" destId="{3554A7CD-27BF-4B71-8779-573871077693}" srcOrd="0" destOrd="0" presId="urn:microsoft.com/office/officeart/2005/8/layout/list1"/>
    <dgm:cxn modelId="{E2430F24-25BA-41A3-8B62-9150D67FC7D3}" srcId="{16A76B92-ED7B-4920-B142-51D2578FBD74}" destId="{E36D46D6-D011-48B3-B93C-F3092D3D8CAE}" srcOrd="0" destOrd="0" parTransId="{4119814B-F2C2-4914-804E-C3E39FF38E6C}" sibTransId="{BBEDDF1D-A8F9-43B4-BFFC-AEBB9633C21A}"/>
    <dgm:cxn modelId="{0A860428-6E27-43B1-AB56-2B3DAFD07B29}" type="presOf" srcId="{C3CAA4CA-7F30-4F53-A357-243A2D44940D}" destId="{0E74EC8A-B7F1-4B9E-BE22-D490D764941D}" srcOrd="0" destOrd="0" presId="urn:microsoft.com/office/officeart/2005/8/layout/list1"/>
    <dgm:cxn modelId="{BD145740-75BA-4551-A426-21B4BBA9A79C}" srcId="{16A76B92-ED7B-4920-B142-51D2578FBD74}" destId="{6A9797F1-FB51-416F-8B7F-93BB03EC7ED5}" srcOrd="2" destOrd="0" parTransId="{1C1B97FD-B025-4B14-AF17-710A21E46969}" sibTransId="{3ACBE44B-CFC2-4CAC-8AAB-B9BB20466639}"/>
    <dgm:cxn modelId="{F2B8D75E-FB25-4AF8-9568-E4E4361AE27A}" srcId="{C3CAA4CA-7F30-4F53-A357-243A2D44940D}" destId="{9A3E356F-3052-403B-A710-4BAB1F1C8D29}" srcOrd="0" destOrd="0" parTransId="{333D0417-EC16-421D-883C-F19EFBB22B91}" sibTransId="{0FAADA10-2B49-479F-8DBE-A52420F0BE41}"/>
    <dgm:cxn modelId="{ED5FE160-1FBE-47DB-A2D8-017E5B962B74}" srcId="{9A3E356F-3052-403B-A710-4BAB1F1C8D29}" destId="{4B2187AA-B686-4905-A21B-66086FD073BF}" srcOrd="2" destOrd="0" parTransId="{70C21307-7A91-4F73-8553-E28CA24A2D16}" sibTransId="{338ED044-68B3-4D37-B103-E12F1E9BD36F}"/>
    <dgm:cxn modelId="{C61ED478-B467-41CF-B8F4-7E2B4A6F3471}" type="presOf" srcId="{9A3E356F-3052-403B-A710-4BAB1F1C8D29}" destId="{4B89C670-5A70-4032-8746-1E0CE86BA38B}" srcOrd="0" destOrd="0" presId="urn:microsoft.com/office/officeart/2005/8/layout/list1"/>
    <dgm:cxn modelId="{17F80679-4C2A-422D-8DDB-9C090E767AD0}" type="presOf" srcId="{16A76B92-ED7B-4920-B142-51D2578FBD74}" destId="{F5D3969D-A4C2-4DD3-958E-487D5D6B89CB}" srcOrd="1" destOrd="0" presId="urn:microsoft.com/office/officeart/2005/8/layout/list1"/>
    <dgm:cxn modelId="{3C6DE184-2C1B-40DE-A928-F28BF8ED9A3E}" type="presOf" srcId="{9A3E356F-3052-403B-A710-4BAB1F1C8D29}" destId="{E3F0A267-A938-4FD9-B114-3CE0AB89232C}" srcOrd="1" destOrd="0" presId="urn:microsoft.com/office/officeart/2005/8/layout/list1"/>
    <dgm:cxn modelId="{3BEBA089-6206-4106-8DD5-4AAF5B4ADE05}" srcId="{16A76B92-ED7B-4920-B142-51D2578FBD74}" destId="{08AC6B56-8D05-4ABD-B3E8-62092D83740D}" srcOrd="1" destOrd="0" parTransId="{54C733FB-8E27-494F-AF09-319EBEBAAE78}" sibTransId="{61F91193-DE10-423E-B989-0F7936B1FC3F}"/>
    <dgm:cxn modelId="{B5431DAE-EBAB-4AE8-9B92-5A9C472CF40E}" srcId="{9A3E356F-3052-403B-A710-4BAB1F1C8D29}" destId="{9991AB7A-EAB8-49C6-9821-031B0BDC077B}" srcOrd="0" destOrd="0" parTransId="{FBC88587-B130-476A-982C-9DD8B10CEE46}" sibTransId="{B99F7F2D-9885-488D-BA3D-56F021EE5329}"/>
    <dgm:cxn modelId="{7C83FAB1-AD00-43CE-B0FC-C055167F6A0E}" srcId="{9A3E356F-3052-403B-A710-4BAB1F1C8D29}" destId="{0D77E65E-926C-4B58-8A6B-5B0F504E5007}" srcOrd="1" destOrd="0" parTransId="{33F3C5FF-3E64-4F7E-B65C-2F1904D6611F}" sibTransId="{79426F2E-6E08-4BD9-9B99-F049BF03FDEA}"/>
    <dgm:cxn modelId="{019C7BCA-63D8-49B4-975D-093570CD1B2D}" type="presOf" srcId="{08AC6B56-8D05-4ABD-B3E8-62092D83740D}" destId="{C74FE1CA-761B-4856-BB87-5C4BC84E2229}" srcOrd="0" destOrd="1" presId="urn:microsoft.com/office/officeart/2005/8/layout/list1"/>
    <dgm:cxn modelId="{942ECAD6-B969-4EE5-98FD-05E142A79254}" type="presOf" srcId="{4B2187AA-B686-4905-A21B-66086FD073BF}" destId="{4DDACDC5-3F72-43A4-9251-A2A85EB1072C}" srcOrd="0" destOrd="2" presId="urn:microsoft.com/office/officeart/2005/8/layout/list1"/>
    <dgm:cxn modelId="{E9F3C6E3-025A-424F-921F-4C4C1DE8B718}" srcId="{C3CAA4CA-7F30-4F53-A357-243A2D44940D}" destId="{16A76B92-ED7B-4920-B142-51D2578FBD74}" srcOrd="1" destOrd="0" parTransId="{8386D49C-828E-4B38-81A9-62E14DC96913}" sibTransId="{379AE280-DA7F-4DEB-B6BC-18B7A872B1A6}"/>
    <dgm:cxn modelId="{70736EF1-2547-4DEF-8A66-BC9277778CD9}" type="presOf" srcId="{9991AB7A-EAB8-49C6-9821-031B0BDC077B}" destId="{4DDACDC5-3F72-43A4-9251-A2A85EB1072C}" srcOrd="0" destOrd="0" presId="urn:microsoft.com/office/officeart/2005/8/layout/list1"/>
    <dgm:cxn modelId="{E2161BF6-81B6-47D8-9564-F06E13AF8A00}" type="presOf" srcId="{0D77E65E-926C-4B58-8A6B-5B0F504E5007}" destId="{4DDACDC5-3F72-43A4-9251-A2A85EB1072C}" srcOrd="0" destOrd="1" presId="urn:microsoft.com/office/officeart/2005/8/layout/list1"/>
    <dgm:cxn modelId="{BFA96B4E-1671-4F7C-AF56-A73640F040C0}" type="presParOf" srcId="{0E74EC8A-B7F1-4B9E-BE22-D490D764941D}" destId="{1081CC70-B731-4B4A-B550-9F2146DDD905}" srcOrd="0" destOrd="0" presId="urn:microsoft.com/office/officeart/2005/8/layout/list1"/>
    <dgm:cxn modelId="{60A6F5C4-5358-452D-8660-00B6E9B80F95}" type="presParOf" srcId="{1081CC70-B731-4B4A-B550-9F2146DDD905}" destId="{4B89C670-5A70-4032-8746-1E0CE86BA38B}" srcOrd="0" destOrd="0" presId="urn:microsoft.com/office/officeart/2005/8/layout/list1"/>
    <dgm:cxn modelId="{2AA1CFF3-94BA-4C19-9C9A-E5AD39CDF24C}" type="presParOf" srcId="{1081CC70-B731-4B4A-B550-9F2146DDD905}" destId="{E3F0A267-A938-4FD9-B114-3CE0AB89232C}" srcOrd="1" destOrd="0" presId="urn:microsoft.com/office/officeart/2005/8/layout/list1"/>
    <dgm:cxn modelId="{FEF55968-F60F-43B5-B518-1DFF405532D5}" type="presParOf" srcId="{0E74EC8A-B7F1-4B9E-BE22-D490D764941D}" destId="{6EC5FA98-4E55-4CE9-91FA-2A962066A964}" srcOrd="1" destOrd="0" presId="urn:microsoft.com/office/officeart/2005/8/layout/list1"/>
    <dgm:cxn modelId="{A9026A9E-B5A0-44D6-AC8C-E9E6AE791FD0}" type="presParOf" srcId="{0E74EC8A-B7F1-4B9E-BE22-D490D764941D}" destId="{4DDACDC5-3F72-43A4-9251-A2A85EB1072C}" srcOrd="2" destOrd="0" presId="urn:microsoft.com/office/officeart/2005/8/layout/list1"/>
    <dgm:cxn modelId="{24EADF5B-75E7-4B9D-B004-99377EF8DC19}" type="presParOf" srcId="{0E74EC8A-B7F1-4B9E-BE22-D490D764941D}" destId="{CAA68446-B25C-443B-ADE4-88E5092669D3}" srcOrd="3" destOrd="0" presId="urn:microsoft.com/office/officeart/2005/8/layout/list1"/>
    <dgm:cxn modelId="{2B3F0647-B86D-4269-BC57-1BE9A18FBC1D}" type="presParOf" srcId="{0E74EC8A-B7F1-4B9E-BE22-D490D764941D}" destId="{9B716856-54DE-4D8A-BB92-5DF031BF24DE}" srcOrd="4" destOrd="0" presId="urn:microsoft.com/office/officeart/2005/8/layout/list1"/>
    <dgm:cxn modelId="{7485D704-BB23-4085-BB10-E331287FF240}" type="presParOf" srcId="{9B716856-54DE-4D8A-BB92-5DF031BF24DE}" destId="{3554A7CD-27BF-4B71-8779-573871077693}" srcOrd="0" destOrd="0" presId="urn:microsoft.com/office/officeart/2005/8/layout/list1"/>
    <dgm:cxn modelId="{62E8A9D9-C54F-4EC7-A663-C405883B1BA7}" type="presParOf" srcId="{9B716856-54DE-4D8A-BB92-5DF031BF24DE}" destId="{F5D3969D-A4C2-4DD3-958E-487D5D6B89CB}" srcOrd="1" destOrd="0" presId="urn:microsoft.com/office/officeart/2005/8/layout/list1"/>
    <dgm:cxn modelId="{37EE3186-AABA-4640-8BCA-2706867D58FB}" type="presParOf" srcId="{0E74EC8A-B7F1-4B9E-BE22-D490D764941D}" destId="{698A8F57-84E3-476F-8530-7A2B20838455}" srcOrd="5" destOrd="0" presId="urn:microsoft.com/office/officeart/2005/8/layout/list1"/>
    <dgm:cxn modelId="{9B19A1F7-6CE7-43DD-8F91-2D0CF7CCFA11}" type="presParOf" srcId="{0E74EC8A-B7F1-4B9E-BE22-D490D764941D}" destId="{C74FE1CA-761B-4856-BB87-5C4BC84E22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CAA4CA-7F30-4F53-A357-243A2D44940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3E356F-3052-403B-A710-4BAB1F1C8D29}">
      <dgm:prSet/>
      <dgm:spPr/>
      <dgm:t>
        <a:bodyPr/>
        <a:lstStyle/>
        <a:p>
          <a:r>
            <a:rPr lang="es-ES" dirty="0"/>
            <a:t>EVIDENCIAS A FAVOR</a:t>
          </a:r>
          <a:endParaRPr lang="en-US" dirty="0"/>
        </a:p>
      </dgm:t>
    </dgm:pt>
    <dgm:pt modelId="{333D0417-EC16-421D-883C-F19EFBB22B91}" type="parTrans" cxnId="{F2B8D75E-FB25-4AF8-9568-E4E4361AE27A}">
      <dgm:prSet/>
      <dgm:spPr/>
      <dgm:t>
        <a:bodyPr/>
        <a:lstStyle/>
        <a:p>
          <a:endParaRPr lang="en-US"/>
        </a:p>
      </dgm:t>
    </dgm:pt>
    <dgm:pt modelId="{0FAADA10-2B49-479F-8DBE-A52420F0BE41}" type="sibTrans" cxnId="{F2B8D75E-FB25-4AF8-9568-E4E4361AE27A}">
      <dgm:prSet/>
      <dgm:spPr/>
      <dgm:t>
        <a:bodyPr/>
        <a:lstStyle/>
        <a:p>
          <a:endParaRPr lang="en-US"/>
        </a:p>
      </dgm:t>
    </dgm:pt>
    <dgm:pt modelId="{9991AB7A-EAB8-49C6-9821-031B0BDC077B}">
      <dgm:prSet/>
      <dgm:spPr/>
      <dgm:t>
        <a:bodyPr/>
        <a:lstStyle/>
        <a:p>
          <a:r>
            <a:rPr lang="es-ES" dirty="0"/>
            <a:t>ENVEJECIMIENTO CELULAR PRECOZ</a:t>
          </a:r>
          <a:endParaRPr lang="en-US" dirty="0"/>
        </a:p>
      </dgm:t>
    </dgm:pt>
    <dgm:pt modelId="{FBC88587-B130-476A-982C-9DD8B10CEE46}" type="parTrans" cxnId="{B5431DAE-EBAB-4AE8-9B92-5A9C472CF40E}">
      <dgm:prSet/>
      <dgm:spPr/>
      <dgm:t>
        <a:bodyPr/>
        <a:lstStyle/>
        <a:p>
          <a:endParaRPr lang="en-US"/>
        </a:p>
      </dgm:t>
    </dgm:pt>
    <dgm:pt modelId="{B99F7F2D-9885-488D-BA3D-56F021EE5329}" type="sibTrans" cxnId="{B5431DAE-EBAB-4AE8-9B92-5A9C472CF40E}">
      <dgm:prSet/>
      <dgm:spPr/>
      <dgm:t>
        <a:bodyPr/>
        <a:lstStyle/>
        <a:p>
          <a:endParaRPr lang="en-US"/>
        </a:p>
      </dgm:t>
    </dgm:pt>
    <dgm:pt modelId="{9CF8B743-ED0C-414F-8B73-A79D607C5210}">
      <dgm:prSet/>
      <dgm:spPr/>
      <dgm:t>
        <a:bodyPr/>
        <a:lstStyle/>
        <a:p>
          <a:r>
            <a:rPr lang="es-ES" dirty="0"/>
            <a:t>ENVEJECIMIENTO ALGUNAS FUNCIONES </a:t>
          </a:r>
          <a:endParaRPr lang="en-US" dirty="0"/>
        </a:p>
      </dgm:t>
    </dgm:pt>
    <dgm:pt modelId="{DB0D8302-2BB3-45C0-A92F-17B12E6F966A}" type="parTrans" cxnId="{67DB501F-4C3B-473B-A236-4799E507313A}">
      <dgm:prSet/>
      <dgm:spPr/>
      <dgm:t>
        <a:bodyPr/>
        <a:lstStyle/>
        <a:p>
          <a:endParaRPr lang="en-US"/>
        </a:p>
      </dgm:t>
    </dgm:pt>
    <dgm:pt modelId="{64807BA2-0FEC-4CAE-9E83-C2BEB14BC3FF}" type="sibTrans" cxnId="{67DB501F-4C3B-473B-A236-4799E507313A}">
      <dgm:prSet/>
      <dgm:spPr/>
      <dgm:t>
        <a:bodyPr/>
        <a:lstStyle/>
        <a:p>
          <a:endParaRPr lang="en-US"/>
        </a:p>
      </dgm:t>
    </dgm:pt>
    <dgm:pt modelId="{F1700207-F725-4F5D-9DC2-69D460855A82}">
      <dgm:prSet/>
      <dgm:spPr/>
      <dgm:t>
        <a:bodyPr/>
        <a:lstStyle/>
        <a:p>
          <a:r>
            <a:rPr lang="es-ES" dirty="0"/>
            <a:t>OSTEOARTICULAR</a:t>
          </a:r>
          <a:endParaRPr lang="en-US" dirty="0"/>
        </a:p>
      </dgm:t>
    </dgm:pt>
    <dgm:pt modelId="{8A67E6EB-D72D-4444-B765-15B5C1C227E9}" type="parTrans" cxnId="{19003DCD-1922-44A0-AD3E-F0B0D7D88924}">
      <dgm:prSet/>
      <dgm:spPr/>
      <dgm:t>
        <a:bodyPr/>
        <a:lstStyle/>
        <a:p>
          <a:endParaRPr lang="en-US"/>
        </a:p>
      </dgm:t>
    </dgm:pt>
    <dgm:pt modelId="{189B04BD-3190-4C7A-BC41-331FA4F0C4BB}" type="sibTrans" cxnId="{19003DCD-1922-44A0-AD3E-F0B0D7D88924}">
      <dgm:prSet/>
      <dgm:spPr/>
      <dgm:t>
        <a:bodyPr/>
        <a:lstStyle/>
        <a:p>
          <a:endParaRPr lang="en-US"/>
        </a:p>
      </dgm:t>
    </dgm:pt>
    <dgm:pt modelId="{450DC4AB-FD55-4025-A1D8-CB784676A45D}">
      <dgm:prSet/>
      <dgm:spPr/>
      <dgm:t>
        <a:bodyPr/>
        <a:lstStyle/>
        <a:p>
          <a:r>
            <a:rPr lang="es-ES" dirty="0"/>
            <a:t>VISION Y AUDICION</a:t>
          </a:r>
          <a:endParaRPr lang="en-US" dirty="0"/>
        </a:p>
      </dgm:t>
    </dgm:pt>
    <dgm:pt modelId="{A7302339-F095-4A2E-ABD8-AF013FC8F02B}" type="parTrans" cxnId="{3C3C0A4F-9784-4BB2-9945-190F4B8FA370}">
      <dgm:prSet/>
      <dgm:spPr/>
      <dgm:t>
        <a:bodyPr/>
        <a:lstStyle/>
        <a:p>
          <a:endParaRPr lang="en-US"/>
        </a:p>
      </dgm:t>
    </dgm:pt>
    <dgm:pt modelId="{CAFF2A8E-2837-47AB-ADF5-5504E14C45B1}" type="sibTrans" cxnId="{3C3C0A4F-9784-4BB2-9945-190F4B8FA370}">
      <dgm:prSet/>
      <dgm:spPr/>
      <dgm:t>
        <a:bodyPr/>
        <a:lstStyle/>
        <a:p>
          <a:endParaRPr lang="en-US"/>
        </a:p>
      </dgm:t>
    </dgm:pt>
    <dgm:pt modelId="{16A76B92-ED7B-4920-B142-51D2578FBD74}">
      <dgm:prSet/>
      <dgm:spPr/>
      <dgm:t>
        <a:bodyPr/>
        <a:lstStyle/>
        <a:p>
          <a:r>
            <a:rPr lang="es-ES" dirty="0"/>
            <a:t>RIESGOS Y ERRORES</a:t>
          </a:r>
          <a:endParaRPr lang="en-US" dirty="0"/>
        </a:p>
      </dgm:t>
    </dgm:pt>
    <dgm:pt modelId="{8386D49C-828E-4B38-81A9-62E14DC96913}" type="parTrans" cxnId="{E9F3C6E3-025A-424F-921F-4C4C1DE8B718}">
      <dgm:prSet/>
      <dgm:spPr/>
      <dgm:t>
        <a:bodyPr/>
        <a:lstStyle/>
        <a:p>
          <a:endParaRPr lang="en-US"/>
        </a:p>
      </dgm:t>
    </dgm:pt>
    <dgm:pt modelId="{379AE280-DA7F-4DEB-B6BC-18B7A872B1A6}" type="sibTrans" cxnId="{E9F3C6E3-025A-424F-921F-4C4C1DE8B718}">
      <dgm:prSet/>
      <dgm:spPr/>
      <dgm:t>
        <a:bodyPr/>
        <a:lstStyle/>
        <a:p>
          <a:endParaRPr lang="en-US"/>
        </a:p>
      </dgm:t>
    </dgm:pt>
    <dgm:pt modelId="{E36D46D6-D011-48B3-B93C-F3092D3D8CAE}">
      <dgm:prSet/>
      <dgm:spPr/>
      <dgm:t>
        <a:bodyPr/>
        <a:lstStyle/>
        <a:p>
          <a:r>
            <a:rPr lang="es-ES" dirty="0"/>
            <a:t>ALZHEIMER NO ES ENVEJECIMIENTO</a:t>
          </a:r>
          <a:endParaRPr lang="en-US" dirty="0"/>
        </a:p>
      </dgm:t>
    </dgm:pt>
    <dgm:pt modelId="{4119814B-F2C2-4914-804E-C3E39FF38E6C}" type="parTrans" cxnId="{E2430F24-25BA-41A3-8B62-9150D67FC7D3}">
      <dgm:prSet/>
      <dgm:spPr/>
      <dgm:t>
        <a:bodyPr/>
        <a:lstStyle/>
        <a:p>
          <a:endParaRPr lang="en-US"/>
        </a:p>
      </dgm:t>
    </dgm:pt>
    <dgm:pt modelId="{BBEDDF1D-A8F9-43B4-BFFC-AEBB9633C21A}" type="sibTrans" cxnId="{E2430F24-25BA-41A3-8B62-9150D67FC7D3}">
      <dgm:prSet/>
      <dgm:spPr/>
      <dgm:t>
        <a:bodyPr/>
        <a:lstStyle/>
        <a:p>
          <a:endParaRPr lang="en-US"/>
        </a:p>
      </dgm:t>
    </dgm:pt>
    <dgm:pt modelId="{4A38A79E-2021-4F8E-924B-C633D9E9FED1}">
      <dgm:prSet/>
      <dgm:spPr/>
      <dgm:t>
        <a:bodyPr/>
        <a:lstStyle/>
        <a:p>
          <a:r>
            <a:rPr lang="es-ES" dirty="0"/>
            <a:t>NO ENVEJECIMIENTO ALGUNOS SISTEMAS</a:t>
          </a:r>
          <a:endParaRPr lang="en-US" dirty="0"/>
        </a:p>
      </dgm:t>
    </dgm:pt>
    <dgm:pt modelId="{90E2C88E-11E1-4D8F-A018-45A597146C54}" type="parTrans" cxnId="{5A9BA39D-D844-4757-8D43-7534710E1830}">
      <dgm:prSet/>
      <dgm:spPr/>
      <dgm:t>
        <a:bodyPr/>
        <a:lstStyle/>
        <a:p>
          <a:endParaRPr lang="en-US"/>
        </a:p>
      </dgm:t>
    </dgm:pt>
    <dgm:pt modelId="{778E50ED-DF68-40BC-B851-2A0C7F8E1E53}" type="sibTrans" cxnId="{5A9BA39D-D844-4757-8D43-7534710E1830}">
      <dgm:prSet/>
      <dgm:spPr/>
      <dgm:t>
        <a:bodyPr/>
        <a:lstStyle/>
        <a:p>
          <a:endParaRPr lang="en-US"/>
        </a:p>
      </dgm:t>
    </dgm:pt>
    <dgm:pt modelId="{B99FF056-C0AB-4DB6-B56C-756E23980549}">
      <dgm:prSet/>
      <dgm:spPr/>
      <dgm:t>
        <a:bodyPr/>
        <a:lstStyle/>
        <a:p>
          <a:r>
            <a:rPr lang="en-US" dirty="0"/>
            <a:t>CARDIOVASCULAR</a:t>
          </a:r>
        </a:p>
      </dgm:t>
    </dgm:pt>
    <dgm:pt modelId="{933394C5-95EC-4049-8B62-C1135E51CB66}" type="parTrans" cxnId="{60F7FD0B-E2B6-4EF1-ADEF-E02568C943F5}">
      <dgm:prSet/>
      <dgm:spPr/>
      <dgm:t>
        <a:bodyPr/>
        <a:lstStyle/>
        <a:p>
          <a:endParaRPr lang="es-ES"/>
        </a:p>
      </dgm:t>
    </dgm:pt>
    <dgm:pt modelId="{C9F0DD9C-C597-4F37-B7C7-04C2CF8D7A36}" type="sibTrans" cxnId="{60F7FD0B-E2B6-4EF1-ADEF-E02568C943F5}">
      <dgm:prSet/>
      <dgm:spPr/>
      <dgm:t>
        <a:bodyPr/>
        <a:lstStyle/>
        <a:p>
          <a:endParaRPr lang="es-ES"/>
        </a:p>
      </dgm:t>
    </dgm:pt>
    <dgm:pt modelId="{A97A2E67-164D-4E9C-A20F-818C78C2A3FE}">
      <dgm:prSet/>
      <dgm:spPr/>
      <dgm:t>
        <a:bodyPr/>
        <a:lstStyle/>
        <a:p>
          <a:endParaRPr lang="en-US" dirty="0"/>
        </a:p>
      </dgm:t>
    </dgm:pt>
    <dgm:pt modelId="{06DBE466-2495-4A74-BE47-F06DF4E4E434}" type="parTrans" cxnId="{144E2874-129A-478E-A883-EC913D013B81}">
      <dgm:prSet/>
      <dgm:spPr/>
      <dgm:t>
        <a:bodyPr/>
        <a:lstStyle/>
        <a:p>
          <a:endParaRPr lang="es-ES"/>
        </a:p>
      </dgm:t>
    </dgm:pt>
    <dgm:pt modelId="{6F13C060-AE05-458C-8F0F-9D456B72A1A6}" type="sibTrans" cxnId="{144E2874-129A-478E-A883-EC913D013B81}">
      <dgm:prSet/>
      <dgm:spPr/>
      <dgm:t>
        <a:bodyPr/>
        <a:lstStyle/>
        <a:p>
          <a:endParaRPr lang="es-ES"/>
        </a:p>
      </dgm:t>
    </dgm:pt>
    <dgm:pt modelId="{4118289D-8F7F-4F83-8813-48CC5AC3E1AC}">
      <dgm:prSet/>
      <dgm:spPr/>
      <dgm:t>
        <a:bodyPr/>
        <a:lstStyle/>
        <a:p>
          <a:r>
            <a:rPr lang="en-US" dirty="0"/>
            <a:t>ONCOLOGIA</a:t>
          </a:r>
        </a:p>
      </dgm:t>
    </dgm:pt>
    <dgm:pt modelId="{12718B86-5ADF-427D-82A2-EB5C233FDC0B}" type="parTrans" cxnId="{B55CF9E6-0C0B-45FB-BD37-E633182F6B8D}">
      <dgm:prSet/>
      <dgm:spPr/>
      <dgm:t>
        <a:bodyPr/>
        <a:lstStyle/>
        <a:p>
          <a:endParaRPr lang="es-ES"/>
        </a:p>
      </dgm:t>
    </dgm:pt>
    <dgm:pt modelId="{0626975A-4581-45CE-BE44-7503CE600424}" type="sibTrans" cxnId="{B55CF9E6-0C0B-45FB-BD37-E633182F6B8D}">
      <dgm:prSet/>
      <dgm:spPr/>
      <dgm:t>
        <a:bodyPr/>
        <a:lstStyle/>
        <a:p>
          <a:endParaRPr lang="es-ES"/>
        </a:p>
      </dgm:t>
    </dgm:pt>
    <dgm:pt modelId="{98D58BED-5FB9-4AC0-B033-C93BE1F16301}">
      <dgm:prSet/>
      <dgm:spPr/>
      <dgm:t>
        <a:bodyPr/>
        <a:lstStyle/>
        <a:p>
          <a:r>
            <a:rPr lang="en-US" dirty="0"/>
            <a:t>ENVEJECIMIENTO DEL ENTORNO</a:t>
          </a:r>
        </a:p>
      </dgm:t>
    </dgm:pt>
    <dgm:pt modelId="{AAE5A3A2-7351-4FAD-8D9D-79E829C4ED66}" type="parTrans" cxnId="{37C451D9-D601-43F3-8BA2-B15045E44067}">
      <dgm:prSet/>
      <dgm:spPr/>
      <dgm:t>
        <a:bodyPr/>
        <a:lstStyle/>
        <a:p>
          <a:endParaRPr lang="es-ES"/>
        </a:p>
      </dgm:t>
    </dgm:pt>
    <dgm:pt modelId="{F603C4EB-BB73-400B-B8AF-CE736AC4979E}" type="sibTrans" cxnId="{37C451D9-D601-43F3-8BA2-B15045E44067}">
      <dgm:prSet/>
      <dgm:spPr/>
      <dgm:t>
        <a:bodyPr/>
        <a:lstStyle/>
        <a:p>
          <a:endParaRPr lang="es-ES"/>
        </a:p>
      </dgm:t>
    </dgm:pt>
    <dgm:pt modelId="{9A1AA925-AE29-4A5A-8645-0AA1371C3163}">
      <dgm:prSet/>
      <dgm:spPr/>
      <dgm:t>
        <a:bodyPr/>
        <a:lstStyle/>
        <a:p>
          <a:r>
            <a:rPr lang="en-US" dirty="0"/>
            <a:t>INMUNOLOGICA</a:t>
          </a:r>
        </a:p>
      </dgm:t>
    </dgm:pt>
    <dgm:pt modelId="{104CE9B2-4264-4B5F-8D53-8A708CF48F81}" type="parTrans" cxnId="{324523EC-BA14-40E0-A35D-3B1196D0D078}">
      <dgm:prSet/>
      <dgm:spPr/>
      <dgm:t>
        <a:bodyPr/>
        <a:lstStyle/>
        <a:p>
          <a:endParaRPr lang="es-ES"/>
        </a:p>
      </dgm:t>
    </dgm:pt>
    <dgm:pt modelId="{FAA20C3F-0263-48C8-8D51-05F1486147BE}" type="sibTrans" cxnId="{324523EC-BA14-40E0-A35D-3B1196D0D078}">
      <dgm:prSet/>
      <dgm:spPr/>
      <dgm:t>
        <a:bodyPr/>
        <a:lstStyle/>
        <a:p>
          <a:endParaRPr lang="es-ES"/>
        </a:p>
      </dgm:t>
    </dgm:pt>
    <dgm:pt modelId="{0E74EC8A-B7F1-4B9E-BE22-D490D764941D}" type="pres">
      <dgm:prSet presAssocID="{C3CAA4CA-7F30-4F53-A357-243A2D44940D}" presName="linear" presStyleCnt="0">
        <dgm:presLayoutVars>
          <dgm:dir/>
          <dgm:animLvl val="lvl"/>
          <dgm:resizeHandles val="exact"/>
        </dgm:presLayoutVars>
      </dgm:prSet>
      <dgm:spPr/>
    </dgm:pt>
    <dgm:pt modelId="{1081CC70-B731-4B4A-B550-9F2146DDD905}" type="pres">
      <dgm:prSet presAssocID="{9A3E356F-3052-403B-A710-4BAB1F1C8D29}" presName="parentLin" presStyleCnt="0"/>
      <dgm:spPr/>
    </dgm:pt>
    <dgm:pt modelId="{4B89C670-5A70-4032-8746-1E0CE86BA38B}" type="pres">
      <dgm:prSet presAssocID="{9A3E356F-3052-403B-A710-4BAB1F1C8D29}" presName="parentLeftMargin" presStyleLbl="node1" presStyleIdx="0" presStyleCnt="2"/>
      <dgm:spPr/>
    </dgm:pt>
    <dgm:pt modelId="{E3F0A267-A938-4FD9-B114-3CE0AB89232C}" type="pres">
      <dgm:prSet presAssocID="{9A3E356F-3052-403B-A710-4BAB1F1C8D2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C5FA98-4E55-4CE9-91FA-2A962066A964}" type="pres">
      <dgm:prSet presAssocID="{9A3E356F-3052-403B-A710-4BAB1F1C8D29}" presName="negativeSpace" presStyleCnt="0"/>
      <dgm:spPr/>
    </dgm:pt>
    <dgm:pt modelId="{4DDACDC5-3F72-43A4-9251-A2A85EB1072C}" type="pres">
      <dgm:prSet presAssocID="{9A3E356F-3052-403B-A710-4BAB1F1C8D29}" presName="childText" presStyleLbl="conFgAcc1" presStyleIdx="0" presStyleCnt="2" custLinFactNeighborX="1663" custLinFactNeighborY="-36416">
        <dgm:presLayoutVars>
          <dgm:bulletEnabled val="1"/>
        </dgm:presLayoutVars>
      </dgm:prSet>
      <dgm:spPr/>
    </dgm:pt>
    <dgm:pt modelId="{CAA68446-B25C-443B-ADE4-88E5092669D3}" type="pres">
      <dgm:prSet presAssocID="{0FAADA10-2B49-479F-8DBE-A52420F0BE41}" presName="spaceBetweenRectangles" presStyleCnt="0"/>
      <dgm:spPr/>
    </dgm:pt>
    <dgm:pt modelId="{9B716856-54DE-4D8A-BB92-5DF031BF24DE}" type="pres">
      <dgm:prSet presAssocID="{16A76B92-ED7B-4920-B142-51D2578FBD74}" presName="parentLin" presStyleCnt="0"/>
      <dgm:spPr/>
    </dgm:pt>
    <dgm:pt modelId="{3554A7CD-27BF-4B71-8779-573871077693}" type="pres">
      <dgm:prSet presAssocID="{16A76B92-ED7B-4920-B142-51D2578FBD74}" presName="parentLeftMargin" presStyleLbl="node1" presStyleIdx="0" presStyleCnt="2"/>
      <dgm:spPr/>
    </dgm:pt>
    <dgm:pt modelId="{F5D3969D-A4C2-4DD3-958E-487D5D6B89CB}" type="pres">
      <dgm:prSet presAssocID="{16A76B92-ED7B-4920-B142-51D2578FBD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98A8F57-84E3-476F-8530-7A2B20838455}" type="pres">
      <dgm:prSet presAssocID="{16A76B92-ED7B-4920-B142-51D2578FBD74}" presName="negativeSpace" presStyleCnt="0"/>
      <dgm:spPr/>
    </dgm:pt>
    <dgm:pt modelId="{C74FE1CA-761B-4856-BB87-5C4BC84E2229}" type="pres">
      <dgm:prSet presAssocID="{16A76B92-ED7B-4920-B142-51D2578FBD7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4062B05-7887-49AF-9CF3-E8A6209BD803}" type="presOf" srcId="{E36D46D6-D011-48B3-B93C-F3092D3D8CAE}" destId="{C74FE1CA-761B-4856-BB87-5C4BC84E2229}" srcOrd="0" destOrd="0" presId="urn:microsoft.com/office/officeart/2005/8/layout/list1"/>
    <dgm:cxn modelId="{60F7FD0B-E2B6-4EF1-ADEF-E02568C943F5}" srcId="{4A38A79E-2021-4F8E-924B-C633D9E9FED1}" destId="{B99FF056-C0AB-4DB6-B56C-756E23980549}" srcOrd="0" destOrd="0" parTransId="{933394C5-95EC-4049-8B62-C1135E51CB66}" sibTransId="{C9F0DD9C-C597-4F37-B7C7-04C2CF8D7A36}"/>
    <dgm:cxn modelId="{7A457D19-0204-4E4F-81A2-38173803309B}" type="presOf" srcId="{16A76B92-ED7B-4920-B142-51D2578FBD74}" destId="{3554A7CD-27BF-4B71-8779-573871077693}" srcOrd="0" destOrd="0" presId="urn:microsoft.com/office/officeart/2005/8/layout/list1"/>
    <dgm:cxn modelId="{67DB501F-4C3B-473B-A236-4799E507313A}" srcId="{9A3E356F-3052-403B-A710-4BAB1F1C8D29}" destId="{9CF8B743-ED0C-414F-8B73-A79D607C5210}" srcOrd="1" destOrd="0" parTransId="{DB0D8302-2BB3-45C0-A92F-17B12E6F966A}" sibTransId="{64807BA2-0FEC-4CAE-9E83-C2BEB14BC3FF}"/>
    <dgm:cxn modelId="{E2430F24-25BA-41A3-8B62-9150D67FC7D3}" srcId="{16A76B92-ED7B-4920-B142-51D2578FBD74}" destId="{E36D46D6-D011-48B3-B93C-F3092D3D8CAE}" srcOrd="0" destOrd="0" parTransId="{4119814B-F2C2-4914-804E-C3E39FF38E6C}" sibTransId="{BBEDDF1D-A8F9-43B4-BFFC-AEBB9633C21A}"/>
    <dgm:cxn modelId="{0A860428-6E27-43B1-AB56-2B3DAFD07B29}" type="presOf" srcId="{C3CAA4CA-7F30-4F53-A357-243A2D44940D}" destId="{0E74EC8A-B7F1-4B9E-BE22-D490D764941D}" srcOrd="0" destOrd="0" presId="urn:microsoft.com/office/officeart/2005/8/layout/list1"/>
    <dgm:cxn modelId="{0E2B8B2B-A3DE-4738-81BD-F35D256105D5}" type="presOf" srcId="{98D58BED-5FB9-4AC0-B033-C93BE1F16301}" destId="{C74FE1CA-761B-4856-BB87-5C4BC84E2229}" srcOrd="0" destOrd="4" presId="urn:microsoft.com/office/officeart/2005/8/layout/list1"/>
    <dgm:cxn modelId="{37056839-F003-4994-851A-934FF00A3564}" type="presOf" srcId="{A97A2E67-164D-4E9C-A20F-818C78C2A3FE}" destId="{C74FE1CA-761B-4856-BB87-5C4BC84E2229}" srcOrd="0" destOrd="5" presId="urn:microsoft.com/office/officeart/2005/8/layout/list1"/>
    <dgm:cxn modelId="{0EDEAD39-BFB8-4485-8E97-6F884F3261D0}" type="presOf" srcId="{9CF8B743-ED0C-414F-8B73-A79D607C5210}" destId="{4DDACDC5-3F72-43A4-9251-A2A85EB1072C}" srcOrd="0" destOrd="1" presId="urn:microsoft.com/office/officeart/2005/8/layout/list1"/>
    <dgm:cxn modelId="{D9BF5D3E-BAA5-4885-817F-F1C0C37886D2}" type="presOf" srcId="{F1700207-F725-4F5D-9DC2-69D460855A82}" destId="{4DDACDC5-3F72-43A4-9251-A2A85EB1072C}" srcOrd="0" destOrd="2" presId="urn:microsoft.com/office/officeart/2005/8/layout/list1"/>
    <dgm:cxn modelId="{F2B8D75E-FB25-4AF8-9568-E4E4361AE27A}" srcId="{C3CAA4CA-7F30-4F53-A357-243A2D44940D}" destId="{9A3E356F-3052-403B-A710-4BAB1F1C8D29}" srcOrd="0" destOrd="0" parTransId="{333D0417-EC16-421D-883C-F19EFBB22B91}" sibTransId="{0FAADA10-2B49-479F-8DBE-A52420F0BE41}"/>
    <dgm:cxn modelId="{3C3C0A4F-9784-4BB2-9945-190F4B8FA370}" srcId="{9CF8B743-ED0C-414F-8B73-A79D607C5210}" destId="{450DC4AB-FD55-4025-A1D8-CB784676A45D}" srcOrd="1" destOrd="0" parTransId="{A7302339-F095-4A2E-ABD8-AF013FC8F02B}" sibTransId="{CAFF2A8E-2837-47AB-ADF5-5504E14C45B1}"/>
    <dgm:cxn modelId="{EBCDA970-98D2-44AA-AF49-96F8E72457FC}" type="presOf" srcId="{B99FF056-C0AB-4DB6-B56C-756E23980549}" destId="{C74FE1CA-761B-4856-BB87-5C4BC84E2229}" srcOrd="0" destOrd="2" presId="urn:microsoft.com/office/officeart/2005/8/layout/list1"/>
    <dgm:cxn modelId="{144E2874-129A-478E-A883-EC913D013B81}" srcId="{98D58BED-5FB9-4AC0-B033-C93BE1F16301}" destId="{A97A2E67-164D-4E9C-A20F-818C78C2A3FE}" srcOrd="0" destOrd="0" parTransId="{06DBE466-2495-4A74-BE47-F06DF4E4E434}" sibTransId="{6F13C060-AE05-458C-8F0F-9D456B72A1A6}"/>
    <dgm:cxn modelId="{CC98B955-0C39-45E3-BBA1-CBEA1A79E1A5}" type="presOf" srcId="{9A1AA925-AE29-4A5A-8645-0AA1371C3163}" destId="{4DDACDC5-3F72-43A4-9251-A2A85EB1072C}" srcOrd="0" destOrd="4" presId="urn:microsoft.com/office/officeart/2005/8/layout/list1"/>
    <dgm:cxn modelId="{C61ED478-B467-41CF-B8F4-7E2B4A6F3471}" type="presOf" srcId="{9A3E356F-3052-403B-A710-4BAB1F1C8D29}" destId="{4B89C670-5A70-4032-8746-1E0CE86BA38B}" srcOrd="0" destOrd="0" presId="urn:microsoft.com/office/officeart/2005/8/layout/list1"/>
    <dgm:cxn modelId="{17F80679-4C2A-422D-8DDB-9C090E767AD0}" type="presOf" srcId="{16A76B92-ED7B-4920-B142-51D2578FBD74}" destId="{F5D3969D-A4C2-4DD3-958E-487D5D6B89CB}" srcOrd="1" destOrd="0" presId="urn:microsoft.com/office/officeart/2005/8/layout/list1"/>
    <dgm:cxn modelId="{3C6DE184-2C1B-40DE-A928-F28BF8ED9A3E}" type="presOf" srcId="{9A3E356F-3052-403B-A710-4BAB1F1C8D29}" destId="{E3F0A267-A938-4FD9-B114-3CE0AB89232C}" srcOrd="1" destOrd="0" presId="urn:microsoft.com/office/officeart/2005/8/layout/list1"/>
    <dgm:cxn modelId="{5A9BA39D-D844-4757-8D43-7534710E1830}" srcId="{16A76B92-ED7B-4920-B142-51D2578FBD74}" destId="{4A38A79E-2021-4F8E-924B-C633D9E9FED1}" srcOrd="1" destOrd="0" parTransId="{90E2C88E-11E1-4D8F-A018-45A597146C54}" sibTransId="{778E50ED-DF68-40BC-B851-2A0C7F8E1E53}"/>
    <dgm:cxn modelId="{FBA97CA4-7CB2-4B84-919E-BAF7808AB3BE}" type="presOf" srcId="{450DC4AB-FD55-4025-A1D8-CB784676A45D}" destId="{4DDACDC5-3F72-43A4-9251-A2A85EB1072C}" srcOrd="0" destOrd="3" presId="urn:microsoft.com/office/officeart/2005/8/layout/list1"/>
    <dgm:cxn modelId="{B5431DAE-EBAB-4AE8-9B92-5A9C472CF40E}" srcId="{9A3E356F-3052-403B-A710-4BAB1F1C8D29}" destId="{9991AB7A-EAB8-49C6-9821-031B0BDC077B}" srcOrd="0" destOrd="0" parTransId="{FBC88587-B130-476A-982C-9DD8B10CEE46}" sibTransId="{B99F7F2D-9885-488D-BA3D-56F021EE5329}"/>
    <dgm:cxn modelId="{624242BD-6450-4753-A46E-65E11A2F3E70}" type="presOf" srcId="{4118289D-8F7F-4F83-8813-48CC5AC3E1AC}" destId="{C74FE1CA-761B-4856-BB87-5C4BC84E2229}" srcOrd="0" destOrd="3" presId="urn:microsoft.com/office/officeart/2005/8/layout/list1"/>
    <dgm:cxn modelId="{19003DCD-1922-44A0-AD3E-F0B0D7D88924}" srcId="{9CF8B743-ED0C-414F-8B73-A79D607C5210}" destId="{F1700207-F725-4F5D-9DC2-69D460855A82}" srcOrd="0" destOrd="0" parTransId="{8A67E6EB-D72D-4444-B765-15B5C1C227E9}" sibTransId="{189B04BD-3190-4C7A-BC41-331FA4F0C4BB}"/>
    <dgm:cxn modelId="{37C451D9-D601-43F3-8BA2-B15045E44067}" srcId="{16A76B92-ED7B-4920-B142-51D2578FBD74}" destId="{98D58BED-5FB9-4AC0-B033-C93BE1F16301}" srcOrd="2" destOrd="0" parTransId="{AAE5A3A2-7351-4FAD-8D9D-79E829C4ED66}" sibTransId="{F603C4EB-BB73-400B-B8AF-CE736AC4979E}"/>
    <dgm:cxn modelId="{E9F3C6E3-025A-424F-921F-4C4C1DE8B718}" srcId="{C3CAA4CA-7F30-4F53-A357-243A2D44940D}" destId="{16A76B92-ED7B-4920-B142-51D2578FBD74}" srcOrd="1" destOrd="0" parTransId="{8386D49C-828E-4B38-81A9-62E14DC96913}" sibTransId="{379AE280-DA7F-4DEB-B6BC-18B7A872B1A6}"/>
    <dgm:cxn modelId="{B55CF9E6-0C0B-45FB-BD37-E633182F6B8D}" srcId="{4A38A79E-2021-4F8E-924B-C633D9E9FED1}" destId="{4118289D-8F7F-4F83-8813-48CC5AC3E1AC}" srcOrd="1" destOrd="0" parTransId="{12718B86-5ADF-427D-82A2-EB5C233FDC0B}" sibTransId="{0626975A-4581-45CE-BE44-7503CE600424}"/>
    <dgm:cxn modelId="{324523EC-BA14-40E0-A35D-3B1196D0D078}" srcId="{9CF8B743-ED0C-414F-8B73-A79D607C5210}" destId="{9A1AA925-AE29-4A5A-8645-0AA1371C3163}" srcOrd="2" destOrd="0" parTransId="{104CE9B2-4264-4B5F-8D53-8A708CF48F81}" sibTransId="{FAA20C3F-0263-48C8-8D51-05F1486147BE}"/>
    <dgm:cxn modelId="{70736EF1-2547-4DEF-8A66-BC9277778CD9}" type="presOf" srcId="{9991AB7A-EAB8-49C6-9821-031B0BDC077B}" destId="{4DDACDC5-3F72-43A4-9251-A2A85EB1072C}" srcOrd="0" destOrd="0" presId="urn:microsoft.com/office/officeart/2005/8/layout/list1"/>
    <dgm:cxn modelId="{E47A68FD-0631-47E8-9A37-6E20C463B097}" type="presOf" srcId="{4A38A79E-2021-4F8E-924B-C633D9E9FED1}" destId="{C74FE1CA-761B-4856-BB87-5C4BC84E2229}" srcOrd="0" destOrd="1" presId="urn:microsoft.com/office/officeart/2005/8/layout/list1"/>
    <dgm:cxn modelId="{BFA96B4E-1671-4F7C-AF56-A73640F040C0}" type="presParOf" srcId="{0E74EC8A-B7F1-4B9E-BE22-D490D764941D}" destId="{1081CC70-B731-4B4A-B550-9F2146DDD905}" srcOrd="0" destOrd="0" presId="urn:microsoft.com/office/officeart/2005/8/layout/list1"/>
    <dgm:cxn modelId="{60A6F5C4-5358-452D-8660-00B6E9B80F95}" type="presParOf" srcId="{1081CC70-B731-4B4A-B550-9F2146DDD905}" destId="{4B89C670-5A70-4032-8746-1E0CE86BA38B}" srcOrd="0" destOrd="0" presId="urn:microsoft.com/office/officeart/2005/8/layout/list1"/>
    <dgm:cxn modelId="{2AA1CFF3-94BA-4C19-9C9A-E5AD39CDF24C}" type="presParOf" srcId="{1081CC70-B731-4B4A-B550-9F2146DDD905}" destId="{E3F0A267-A938-4FD9-B114-3CE0AB89232C}" srcOrd="1" destOrd="0" presId="urn:microsoft.com/office/officeart/2005/8/layout/list1"/>
    <dgm:cxn modelId="{FEF55968-F60F-43B5-B518-1DFF405532D5}" type="presParOf" srcId="{0E74EC8A-B7F1-4B9E-BE22-D490D764941D}" destId="{6EC5FA98-4E55-4CE9-91FA-2A962066A964}" srcOrd="1" destOrd="0" presId="urn:microsoft.com/office/officeart/2005/8/layout/list1"/>
    <dgm:cxn modelId="{A9026A9E-B5A0-44D6-AC8C-E9E6AE791FD0}" type="presParOf" srcId="{0E74EC8A-B7F1-4B9E-BE22-D490D764941D}" destId="{4DDACDC5-3F72-43A4-9251-A2A85EB1072C}" srcOrd="2" destOrd="0" presId="urn:microsoft.com/office/officeart/2005/8/layout/list1"/>
    <dgm:cxn modelId="{24EADF5B-75E7-4B9D-B004-99377EF8DC19}" type="presParOf" srcId="{0E74EC8A-B7F1-4B9E-BE22-D490D764941D}" destId="{CAA68446-B25C-443B-ADE4-88E5092669D3}" srcOrd="3" destOrd="0" presId="urn:microsoft.com/office/officeart/2005/8/layout/list1"/>
    <dgm:cxn modelId="{2B3F0647-B86D-4269-BC57-1BE9A18FBC1D}" type="presParOf" srcId="{0E74EC8A-B7F1-4B9E-BE22-D490D764941D}" destId="{9B716856-54DE-4D8A-BB92-5DF031BF24DE}" srcOrd="4" destOrd="0" presId="urn:microsoft.com/office/officeart/2005/8/layout/list1"/>
    <dgm:cxn modelId="{7485D704-BB23-4085-BB10-E331287FF240}" type="presParOf" srcId="{9B716856-54DE-4D8A-BB92-5DF031BF24DE}" destId="{3554A7CD-27BF-4B71-8779-573871077693}" srcOrd="0" destOrd="0" presId="urn:microsoft.com/office/officeart/2005/8/layout/list1"/>
    <dgm:cxn modelId="{62E8A9D9-C54F-4EC7-A663-C405883B1BA7}" type="presParOf" srcId="{9B716856-54DE-4D8A-BB92-5DF031BF24DE}" destId="{F5D3969D-A4C2-4DD3-958E-487D5D6B89CB}" srcOrd="1" destOrd="0" presId="urn:microsoft.com/office/officeart/2005/8/layout/list1"/>
    <dgm:cxn modelId="{37EE3186-AABA-4640-8BCA-2706867D58FB}" type="presParOf" srcId="{0E74EC8A-B7F1-4B9E-BE22-D490D764941D}" destId="{698A8F57-84E3-476F-8530-7A2B20838455}" srcOrd="5" destOrd="0" presId="urn:microsoft.com/office/officeart/2005/8/layout/list1"/>
    <dgm:cxn modelId="{9B19A1F7-6CE7-43DD-8F91-2D0CF7CCFA11}" type="presParOf" srcId="{0E74EC8A-B7F1-4B9E-BE22-D490D764941D}" destId="{C74FE1CA-761B-4856-BB87-5C4BC84E222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/>
      <dgm:spPr/>
      <dgm:t>
        <a:bodyPr/>
        <a:lstStyle/>
        <a:p>
          <a:r>
            <a:rPr lang="es-ES" dirty="0"/>
            <a:t>PROBLEMAS DE SALUD</a:t>
          </a:r>
          <a:endParaRPr lang="en-US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r>
            <a:rPr lang="es-ES" dirty="0"/>
            <a:t>TIROIDES Y OBESIDAD</a:t>
          </a:r>
          <a:endParaRPr lang="en-US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71D15352-8402-4CE9-A0DC-F85BF0BD4038}">
      <dgm:prSet/>
      <dgm:spPr/>
      <dgm:t>
        <a:bodyPr/>
        <a:lstStyle/>
        <a:p>
          <a:r>
            <a:rPr lang="es-ES" dirty="0"/>
            <a:t>SINCOPES (LIPOTIMIAS)</a:t>
          </a:r>
          <a:endParaRPr lang="en-US" dirty="0"/>
        </a:p>
      </dgm:t>
    </dgm:pt>
    <dgm:pt modelId="{9C6A259F-1CE8-4D73-9ED8-0B8AC0A16BE5}" type="parTrans" cxnId="{4BA39C53-E350-445E-A098-0B235248BEFC}">
      <dgm:prSet/>
      <dgm:spPr/>
      <dgm:t>
        <a:bodyPr/>
        <a:lstStyle/>
        <a:p>
          <a:endParaRPr lang="es-ES"/>
        </a:p>
      </dgm:t>
    </dgm:pt>
    <dgm:pt modelId="{907BC9A5-5A21-4915-BEA4-E448C74F6B48}" type="sibTrans" cxnId="{4BA39C53-E350-445E-A098-0B235248BEFC}">
      <dgm:prSet/>
      <dgm:spPr/>
      <dgm:t>
        <a:bodyPr/>
        <a:lstStyle/>
        <a:p>
          <a:endParaRPr lang="es-ES"/>
        </a:p>
      </dgm:t>
    </dgm:pt>
    <dgm:pt modelId="{306D5913-8D05-4156-85BB-D869989BA132}">
      <dgm:prSet/>
      <dgm:spPr/>
      <dgm:t>
        <a:bodyPr/>
        <a:lstStyle/>
        <a:p>
          <a:r>
            <a:rPr lang="es-ES" dirty="0"/>
            <a:t>AUDICION Y VISION</a:t>
          </a:r>
          <a:endParaRPr lang="en-US" dirty="0"/>
        </a:p>
      </dgm:t>
    </dgm:pt>
    <dgm:pt modelId="{05CA7D48-465B-458A-8D8C-24A6A2AF0F3A}" type="parTrans" cxnId="{D5632FF4-0F7D-4BAF-87A0-F8181BC9A4F4}">
      <dgm:prSet/>
      <dgm:spPr/>
      <dgm:t>
        <a:bodyPr/>
        <a:lstStyle/>
        <a:p>
          <a:endParaRPr lang="es-ES"/>
        </a:p>
      </dgm:t>
    </dgm:pt>
    <dgm:pt modelId="{2E72157B-F1B9-4FAC-9B36-0E955B0FB4C8}" type="sibTrans" cxnId="{D5632FF4-0F7D-4BAF-87A0-F8181BC9A4F4}">
      <dgm:prSet/>
      <dgm:spPr/>
      <dgm:t>
        <a:bodyPr/>
        <a:lstStyle/>
        <a:p>
          <a:endParaRPr lang="es-ES"/>
        </a:p>
      </dgm:t>
    </dgm:pt>
    <dgm:pt modelId="{37DABE81-B732-40CC-A355-7F5B09CF68A2}">
      <dgm:prSet/>
      <dgm:spPr/>
      <dgm:t>
        <a:bodyPr/>
        <a:lstStyle/>
        <a:p>
          <a:r>
            <a:rPr lang="es-ES" dirty="0"/>
            <a:t>APNEA DEL SUEÑO</a:t>
          </a:r>
          <a:endParaRPr lang="en-US" dirty="0"/>
        </a:p>
      </dgm:t>
    </dgm:pt>
    <dgm:pt modelId="{77C98975-A02B-4BA8-AB21-136295C3C57F}" type="parTrans" cxnId="{0044DF6A-DA9C-4645-BEA6-D87083B9C229}">
      <dgm:prSet/>
      <dgm:spPr/>
      <dgm:t>
        <a:bodyPr/>
        <a:lstStyle/>
        <a:p>
          <a:endParaRPr lang="es-ES"/>
        </a:p>
      </dgm:t>
    </dgm:pt>
    <dgm:pt modelId="{5D1C7C58-8C2B-4524-A743-D9D5DB452207}" type="sibTrans" cxnId="{0044DF6A-DA9C-4645-BEA6-D87083B9C229}">
      <dgm:prSet/>
      <dgm:spPr/>
      <dgm:t>
        <a:bodyPr/>
        <a:lstStyle/>
        <a:p>
          <a:endParaRPr lang="es-ES"/>
        </a:p>
      </dgm:t>
    </dgm:pt>
    <dgm:pt modelId="{BA8E13B1-3B68-4774-BBDA-886C00AF028C}">
      <dgm:prSet/>
      <dgm:spPr/>
      <dgm:t>
        <a:bodyPr/>
        <a:lstStyle/>
        <a:p>
          <a:r>
            <a:rPr lang="es-ES" dirty="0"/>
            <a:t>SALUD MENTAL</a:t>
          </a:r>
          <a:endParaRPr lang="en-US" dirty="0"/>
        </a:p>
      </dgm:t>
    </dgm:pt>
    <dgm:pt modelId="{AA7CC1C8-8997-4AE5-B263-EDDDF0AE1D9A}" type="parTrans" cxnId="{C141AD53-E890-47D8-9491-84B66462442F}">
      <dgm:prSet/>
      <dgm:spPr/>
      <dgm:t>
        <a:bodyPr/>
        <a:lstStyle/>
        <a:p>
          <a:endParaRPr lang="es-ES"/>
        </a:p>
      </dgm:t>
    </dgm:pt>
    <dgm:pt modelId="{6B23CB89-E031-42E2-9027-FB6FD4770671}" type="sibTrans" cxnId="{C141AD53-E890-47D8-9491-84B66462442F}">
      <dgm:prSet/>
      <dgm:spPr/>
      <dgm:t>
        <a:bodyPr/>
        <a:lstStyle/>
        <a:p>
          <a:endParaRPr lang="es-ES"/>
        </a:p>
      </dgm:t>
    </dgm:pt>
    <dgm:pt modelId="{D560F92D-CC45-4669-A600-9C3A2C51F6E9}">
      <dgm:prSet/>
      <dgm:spPr/>
      <dgm:t>
        <a:bodyPr/>
        <a:lstStyle/>
        <a:p>
          <a:r>
            <a:rPr lang="en-US" dirty="0"/>
            <a:t>ARTROSIS</a:t>
          </a:r>
        </a:p>
      </dgm:t>
    </dgm:pt>
    <dgm:pt modelId="{2E99C86F-2037-411F-9986-D82E010D3AE5}" type="parTrans" cxnId="{AB7866F0-A0A8-424D-B653-52861AF61AE2}">
      <dgm:prSet/>
      <dgm:spPr/>
      <dgm:t>
        <a:bodyPr/>
        <a:lstStyle/>
        <a:p>
          <a:endParaRPr lang="es-ES"/>
        </a:p>
      </dgm:t>
    </dgm:pt>
    <dgm:pt modelId="{EFF0B575-3971-4204-8EC4-D7E70682850B}" type="sibTrans" cxnId="{AB7866F0-A0A8-424D-B653-52861AF61AE2}">
      <dgm:prSet/>
      <dgm:spPr/>
      <dgm:t>
        <a:bodyPr/>
        <a:lstStyle/>
        <a:p>
          <a:endParaRPr lang="es-ES"/>
        </a:p>
      </dgm:t>
    </dgm:pt>
    <dgm:pt modelId="{F808DDCC-C428-4CB9-B050-61CCB48F24AC}">
      <dgm:prSet/>
      <dgm:spPr/>
      <dgm:t>
        <a:bodyPr/>
        <a:lstStyle/>
        <a:p>
          <a:r>
            <a:rPr lang="en-US" dirty="0"/>
            <a:t>ALZHEIMER</a:t>
          </a:r>
        </a:p>
      </dgm:t>
    </dgm:pt>
    <dgm:pt modelId="{05A98AE0-909A-479A-B1AD-24472D71D9A8}" type="parTrans" cxnId="{A621A187-8340-4332-A2F0-6BA349594D49}">
      <dgm:prSet/>
      <dgm:spPr/>
      <dgm:t>
        <a:bodyPr/>
        <a:lstStyle/>
        <a:p>
          <a:endParaRPr lang="es-ES"/>
        </a:p>
      </dgm:t>
    </dgm:pt>
    <dgm:pt modelId="{E9A964A3-DF11-44E2-98E6-CCC041DA24A6}" type="sibTrans" cxnId="{A621A187-8340-4332-A2F0-6BA349594D49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1"/>
      <dgm:spPr/>
    </dgm:pt>
    <dgm:pt modelId="{0B5A26C6-5F7D-4FC1-B9A4-2D44018B1E3E}" type="pres">
      <dgm:prSet presAssocID="{5DE23BC0-7AFD-4683-9E34-C368E20337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AF9DB724-4A88-4C38-ADCD-A208B29588F0}" type="presOf" srcId="{71D15352-8402-4CE9-A0DC-F85BF0BD4038}" destId="{1F7B0A96-26F5-4C37-9ADF-E716833FC591}" srcOrd="0" destOrd="1" presId="urn:microsoft.com/office/officeart/2005/8/layout/list1"/>
    <dgm:cxn modelId="{43717B3B-C502-42BC-ADE7-947B3E97C773}" type="presOf" srcId="{306D5913-8D05-4156-85BB-D869989BA132}" destId="{1F7B0A96-26F5-4C37-9ADF-E716833FC591}" srcOrd="0" destOrd="2" presId="urn:microsoft.com/office/officeart/2005/8/layout/list1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0044DF6A-DA9C-4645-BEA6-D87083B9C229}" srcId="{5DE23BC0-7AFD-4683-9E34-C368E203376A}" destId="{37DABE81-B732-40CC-A355-7F5B09CF68A2}" srcOrd="3" destOrd="0" parTransId="{77C98975-A02B-4BA8-AB21-136295C3C57F}" sibTransId="{5D1C7C58-8C2B-4524-A743-D9D5DB452207}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4BA39C53-E350-445E-A098-0B235248BEFC}" srcId="{5DE23BC0-7AFD-4683-9E34-C368E203376A}" destId="{71D15352-8402-4CE9-A0DC-F85BF0BD4038}" srcOrd="1" destOrd="0" parTransId="{9C6A259F-1CE8-4D73-9ED8-0B8AC0A16BE5}" sibTransId="{907BC9A5-5A21-4915-BEA4-E448C74F6B48}"/>
    <dgm:cxn modelId="{C141AD53-E890-47D8-9491-84B66462442F}" srcId="{5DE23BC0-7AFD-4683-9E34-C368E203376A}" destId="{BA8E13B1-3B68-4774-BBDA-886C00AF028C}" srcOrd="4" destOrd="0" parTransId="{AA7CC1C8-8997-4AE5-B263-EDDDF0AE1D9A}" sibTransId="{6B23CB89-E031-42E2-9027-FB6FD4770671}"/>
    <dgm:cxn modelId="{7D74E07C-3C74-46D3-AE31-D5ADEA851280}" type="presOf" srcId="{37DABE81-B732-40CC-A355-7F5B09CF68A2}" destId="{1F7B0A96-26F5-4C37-9ADF-E716833FC591}" srcOrd="0" destOrd="3" presId="urn:microsoft.com/office/officeart/2005/8/layout/list1"/>
    <dgm:cxn modelId="{F7A55E86-C077-4DF1-B8F5-78478CB33605}" type="presOf" srcId="{D560F92D-CC45-4669-A600-9C3A2C51F6E9}" destId="{1F7B0A96-26F5-4C37-9ADF-E716833FC591}" srcOrd="0" destOrd="5" presId="urn:microsoft.com/office/officeart/2005/8/layout/list1"/>
    <dgm:cxn modelId="{A621A187-8340-4332-A2F0-6BA349594D49}" srcId="{5DE23BC0-7AFD-4683-9E34-C368E203376A}" destId="{F808DDCC-C428-4CB9-B050-61CCB48F24AC}" srcOrd="6" destOrd="0" parTransId="{05A98AE0-909A-479A-B1AD-24472D71D9A8}" sibTransId="{E9A964A3-DF11-44E2-98E6-CCC041DA24A6}"/>
    <dgm:cxn modelId="{E2ACD2B2-9417-473C-A3BA-C83B6B98AC8D}" type="presOf" srcId="{F808DDCC-C428-4CB9-B050-61CCB48F24AC}" destId="{1F7B0A96-26F5-4C37-9ADF-E716833FC591}" srcOrd="0" destOrd="6" presId="urn:microsoft.com/office/officeart/2005/8/layout/list1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AB7866F0-A0A8-424D-B653-52861AF61AE2}" srcId="{5DE23BC0-7AFD-4683-9E34-C368E203376A}" destId="{D560F92D-CC45-4669-A600-9C3A2C51F6E9}" srcOrd="5" destOrd="0" parTransId="{2E99C86F-2037-411F-9986-D82E010D3AE5}" sibTransId="{EFF0B575-3971-4204-8EC4-D7E70682850B}"/>
    <dgm:cxn modelId="{D5632FF4-0F7D-4BAF-87A0-F8181BC9A4F4}" srcId="{5DE23BC0-7AFD-4683-9E34-C368E203376A}" destId="{306D5913-8D05-4156-85BB-D869989BA132}" srcOrd="2" destOrd="0" parTransId="{05CA7D48-465B-458A-8D8C-24A6A2AF0F3A}" sibTransId="{2E72157B-F1B9-4FAC-9B36-0E955B0FB4C8}"/>
    <dgm:cxn modelId="{B548B9FA-4A5F-4E90-9AD8-EBE5A9C1E599}" type="presOf" srcId="{BA8E13B1-3B68-4774-BBDA-886C00AF028C}" destId="{1F7B0A96-26F5-4C37-9ADF-E716833FC591}" srcOrd="0" destOrd="4" presId="urn:microsoft.com/office/officeart/2005/8/layout/list1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DE23BC0-7AFD-4683-9E34-C368E203376A}">
      <dgm:prSet/>
      <dgm:spPr/>
      <dgm:t>
        <a:bodyPr/>
        <a:lstStyle/>
        <a:p>
          <a:r>
            <a:rPr lang="es-ES"/>
            <a:t>SALUD MENTAL</a:t>
          </a:r>
          <a:endParaRPr lang="en-US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r>
            <a:rPr lang="es-ES"/>
            <a:t>TRANSICION Y NUEVO ROL</a:t>
          </a:r>
          <a:endParaRPr lang="en-US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B4A92EE6-7DC4-4A8D-89D3-DD24560D1306}">
      <dgm:prSet/>
      <dgm:spPr/>
      <dgm:t>
        <a:bodyPr/>
        <a:lstStyle/>
        <a:p>
          <a:r>
            <a:rPr lang="es-ES"/>
            <a:t>SOCIAL</a:t>
          </a:r>
          <a:endParaRPr lang="en-US"/>
        </a:p>
      </dgm:t>
    </dgm:pt>
    <dgm:pt modelId="{6FDF0207-973B-4286-8FDF-94D1512FCF44}" type="parTrans" cxnId="{96052526-874E-49D9-A57E-F26DC7EA66A1}">
      <dgm:prSet/>
      <dgm:spPr/>
      <dgm:t>
        <a:bodyPr/>
        <a:lstStyle/>
        <a:p>
          <a:endParaRPr lang="en-US"/>
        </a:p>
      </dgm:t>
    </dgm:pt>
    <dgm:pt modelId="{E0B27D1D-6828-4778-8E3E-2E0CFD588AAB}" type="sibTrans" cxnId="{96052526-874E-49D9-A57E-F26DC7EA66A1}">
      <dgm:prSet/>
      <dgm:spPr/>
      <dgm:t>
        <a:bodyPr/>
        <a:lstStyle/>
        <a:p>
          <a:endParaRPr lang="en-US"/>
        </a:p>
      </dgm:t>
    </dgm:pt>
    <dgm:pt modelId="{081C635E-B960-4A06-AE9A-E5C0748E3121}">
      <dgm:prSet/>
      <dgm:spPr/>
      <dgm:t>
        <a:bodyPr/>
        <a:lstStyle/>
        <a:p>
          <a:r>
            <a:rPr lang="es-ES"/>
            <a:t>FAMILIAR</a:t>
          </a:r>
          <a:endParaRPr lang="en-US"/>
        </a:p>
      </dgm:t>
    </dgm:pt>
    <dgm:pt modelId="{E8F13B31-5595-4728-A433-280A1D9E80F9}" type="parTrans" cxnId="{A17CC183-5DF6-4540-8853-911F99A5DE01}">
      <dgm:prSet/>
      <dgm:spPr/>
      <dgm:t>
        <a:bodyPr/>
        <a:lstStyle/>
        <a:p>
          <a:endParaRPr lang="en-US"/>
        </a:p>
      </dgm:t>
    </dgm:pt>
    <dgm:pt modelId="{841BCAA8-8157-4D91-98AA-3B1EC3364A3D}" type="sibTrans" cxnId="{A17CC183-5DF6-4540-8853-911F99A5DE01}">
      <dgm:prSet/>
      <dgm:spPr/>
      <dgm:t>
        <a:bodyPr/>
        <a:lstStyle/>
        <a:p>
          <a:endParaRPr lang="en-US"/>
        </a:p>
      </dgm:t>
    </dgm:pt>
    <dgm:pt modelId="{7E495A86-F618-4E12-866A-A99ABA2D90FC}">
      <dgm:prSet/>
      <dgm:spPr/>
      <dgm:t>
        <a:bodyPr/>
        <a:lstStyle/>
        <a:p>
          <a:r>
            <a:rPr lang="es-ES"/>
            <a:t>EDUCATIVO</a:t>
          </a:r>
          <a:endParaRPr lang="en-US"/>
        </a:p>
      </dgm:t>
    </dgm:pt>
    <dgm:pt modelId="{4EABD9B9-2A6D-435E-B297-4AA11662BFE8}" type="parTrans" cxnId="{DEC3C9A3-F0A8-4DF9-A51F-1B0EE6380730}">
      <dgm:prSet/>
      <dgm:spPr/>
      <dgm:t>
        <a:bodyPr/>
        <a:lstStyle/>
        <a:p>
          <a:endParaRPr lang="en-US"/>
        </a:p>
      </dgm:t>
    </dgm:pt>
    <dgm:pt modelId="{BB1E7BBE-423F-4C10-9847-232B69745912}" type="sibTrans" cxnId="{DEC3C9A3-F0A8-4DF9-A51F-1B0EE6380730}">
      <dgm:prSet/>
      <dgm:spPr/>
      <dgm:t>
        <a:bodyPr/>
        <a:lstStyle/>
        <a:p>
          <a:endParaRPr lang="en-US"/>
        </a:p>
      </dgm:t>
    </dgm:pt>
    <dgm:pt modelId="{277D14FA-9B98-4BC0-8A80-E6E2D8DA580F}">
      <dgm:prSet/>
      <dgm:spPr/>
      <dgm:t>
        <a:bodyPr/>
        <a:lstStyle/>
        <a:p>
          <a:r>
            <a:rPr lang="es-ES"/>
            <a:t>LABORAL</a:t>
          </a:r>
          <a:endParaRPr lang="en-US"/>
        </a:p>
      </dgm:t>
    </dgm:pt>
    <dgm:pt modelId="{621BC3F7-5B2A-45ED-BD56-9F69A627C3E0}" type="parTrans" cxnId="{D45F59B3-B979-41C8-8609-EE581C1ABB8E}">
      <dgm:prSet/>
      <dgm:spPr/>
      <dgm:t>
        <a:bodyPr/>
        <a:lstStyle/>
        <a:p>
          <a:endParaRPr lang="en-US"/>
        </a:p>
      </dgm:t>
    </dgm:pt>
    <dgm:pt modelId="{1564531D-D486-49DC-936C-A4395A63C98C}" type="sibTrans" cxnId="{D45F59B3-B979-41C8-8609-EE581C1ABB8E}">
      <dgm:prSet/>
      <dgm:spPr/>
      <dgm:t>
        <a:bodyPr/>
        <a:lstStyle/>
        <a:p>
          <a:endParaRPr lang="en-US"/>
        </a:p>
      </dgm:t>
    </dgm:pt>
    <dgm:pt modelId="{3573DD56-BBEB-40D3-9C7E-3747DBC41EF7}">
      <dgm:prSet/>
      <dgm:spPr/>
      <dgm:t>
        <a:bodyPr/>
        <a:lstStyle/>
        <a:p>
          <a:r>
            <a:rPr lang="es-ES"/>
            <a:t>SEGUIMIENTO PATOLOGIAS PEDIATRICAS</a:t>
          </a:r>
          <a:endParaRPr lang="en-US"/>
        </a:p>
      </dgm:t>
    </dgm:pt>
    <dgm:pt modelId="{9A28F229-1C3B-4862-8F69-9613301163A9}" type="parTrans" cxnId="{CF19BA8A-939D-4B0F-92C9-606DCE727EFA}">
      <dgm:prSet/>
      <dgm:spPr/>
      <dgm:t>
        <a:bodyPr/>
        <a:lstStyle/>
        <a:p>
          <a:endParaRPr lang="en-US"/>
        </a:p>
      </dgm:t>
    </dgm:pt>
    <dgm:pt modelId="{1B4E8C77-EB03-47EB-BA2D-8976A94E64F9}" type="sibTrans" cxnId="{CF19BA8A-939D-4B0F-92C9-606DCE727EFA}">
      <dgm:prSet/>
      <dgm:spPr/>
      <dgm:t>
        <a:bodyPr/>
        <a:lstStyle/>
        <a:p>
          <a:endParaRPr lang="en-US"/>
        </a:p>
      </dgm:t>
    </dgm:pt>
    <dgm:pt modelId="{46D598C3-9F4B-4107-8D3E-975926F17B7C}">
      <dgm:prSet/>
      <dgm:spPr/>
      <dgm:t>
        <a:bodyPr/>
        <a:lstStyle/>
        <a:p>
          <a:r>
            <a:rPr lang="es-ES"/>
            <a:t>CARDIOPATIAS</a:t>
          </a:r>
          <a:endParaRPr lang="en-US"/>
        </a:p>
      </dgm:t>
    </dgm:pt>
    <dgm:pt modelId="{AC02C239-C9E9-470C-A7B0-1418D0B22459}" type="parTrans" cxnId="{F3081E3F-10C2-479A-8E2F-FF23849643C5}">
      <dgm:prSet/>
      <dgm:spPr/>
      <dgm:t>
        <a:bodyPr/>
        <a:lstStyle/>
        <a:p>
          <a:endParaRPr lang="en-US"/>
        </a:p>
      </dgm:t>
    </dgm:pt>
    <dgm:pt modelId="{306AFCB9-B07B-4791-BBBE-B3843302FA1F}" type="sibTrans" cxnId="{F3081E3F-10C2-479A-8E2F-FF23849643C5}">
      <dgm:prSet/>
      <dgm:spPr/>
      <dgm:t>
        <a:bodyPr/>
        <a:lstStyle/>
        <a:p>
          <a:endParaRPr lang="en-US"/>
        </a:p>
      </dgm:t>
    </dgm:pt>
    <dgm:pt modelId="{088B1A81-3A12-417D-A129-2C36479AFD7F}">
      <dgm:prSet/>
      <dgm:spPr/>
      <dgm:t>
        <a:bodyPr/>
        <a:lstStyle/>
        <a:p>
          <a:r>
            <a:rPr lang="es-ES"/>
            <a:t>TIROIDES/CELIAQUÍA</a:t>
          </a:r>
          <a:endParaRPr lang="en-US"/>
        </a:p>
      </dgm:t>
    </dgm:pt>
    <dgm:pt modelId="{BC71BEC5-14C2-4C10-8A54-A4335CC9F6D6}" type="parTrans" cxnId="{09A74E20-4A5D-4A6B-99DF-30E96FB39312}">
      <dgm:prSet/>
      <dgm:spPr/>
      <dgm:t>
        <a:bodyPr/>
        <a:lstStyle/>
        <a:p>
          <a:endParaRPr lang="en-US"/>
        </a:p>
      </dgm:t>
    </dgm:pt>
    <dgm:pt modelId="{9F1858CF-1725-4FCF-B705-E445308EEFFF}" type="sibTrans" cxnId="{09A74E20-4A5D-4A6B-99DF-30E96FB39312}">
      <dgm:prSet/>
      <dgm:spPr/>
      <dgm:t>
        <a:bodyPr/>
        <a:lstStyle/>
        <a:p>
          <a:endParaRPr lang="en-US"/>
        </a:p>
      </dgm:t>
    </dgm:pt>
    <dgm:pt modelId="{C3B503F0-7DB0-4D89-A996-3E7ADAC64513}">
      <dgm:prSet/>
      <dgm:spPr/>
      <dgm:t>
        <a:bodyPr/>
        <a:lstStyle/>
        <a:p>
          <a:r>
            <a:rPr lang="es-ES"/>
            <a:t>DISMINUCIÓN NIVEL ATENCIÓN</a:t>
          </a:r>
          <a:endParaRPr lang="en-US"/>
        </a:p>
      </dgm:t>
    </dgm:pt>
    <dgm:pt modelId="{F71F2787-8DF3-4567-8A4B-E64D9D8F22C1}" type="parTrans" cxnId="{6A3F3CFA-E166-4977-A79C-58695097703D}">
      <dgm:prSet/>
      <dgm:spPr/>
      <dgm:t>
        <a:bodyPr/>
        <a:lstStyle/>
        <a:p>
          <a:endParaRPr lang="en-US"/>
        </a:p>
      </dgm:t>
    </dgm:pt>
    <dgm:pt modelId="{5AC4B27C-FB06-44A7-92C1-99BFA85F018B}" type="sibTrans" cxnId="{6A3F3CFA-E166-4977-A79C-58695097703D}">
      <dgm:prSet/>
      <dgm:spPr/>
      <dgm:t>
        <a:bodyPr/>
        <a:lstStyle/>
        <a:p>
          <a:endParaRPr lang="en-US"/>
        </a:p>
      </dgm:t>
    </dgm:pt>
    <dgm:pt modelId="{3E11F710-0773-4DF2-8D7B-951205807E70}">
      <dgm:prSet/>
      <dgm:spPr/>
      <dgm:t>
        <a:bodyPr/>
        <a:lstStyle/>
        <a:p>
          <a:r>
            <a:rPr lang="es-ES"/>
            <a:t>MONITORIZACION</a:t>
          </a:r>
          <a:endParaRPr lang="en-US"/>
        </a:p>
      </dgm:t>
    </dgm:pt>
    <dgm:pt modelId="{7BE0EBC8-9699-44D8-BEF1-071276528089}" type="parTrans" cxnId="{BBE22448-B12F-4D59-8552-4386E5FFEEDF}">
      <dgm:prSet/>
      <dgm:spPr/>
      <dgm:t>
        <a:bodyPr/>
        <a:lstStyle/>
        <a:p>
          <a:endParaRPr lang="en-US"/>
        </a:p>
      </dgm:t>
    </dgm:pt>
    <dgm:pt modelId="{49681058-28D0-46B0-868C-1CB276813F04}" type="sibTrans" cxnId="{BBE22448-B12F-4D59-8552-4386E5FFEEDF}">
      <dgm:prSet/>
      <dgm:spPr/>
      <dgm:t>
        <a:bodyPr/>
        <a:lstStyle/>
        <a:p>
          <a:endParaRPr lang="en-US"/>
        </a:p>
      </dgm:t>
    </dgm:pt>
    <dgm:pt modelId="{D2E38E45-650A-4A33-8A36-B1C1C0C7D96C}">
      <dgm:prSet/>
      <dgm:spPr/>
      <dgm:t>
        <a:bodyPr/>
        <a:lstStyle/>
        <a:p>
          <a:r>
            <a:rPr lang="es-ES"/>
            <a:t>NIVEL ASISTENCIAL MAS ADECUADO</a:t>
          </a:r>
          <a:endParaRPr lang="en-US"/>
        </a:p>
      </dgm:t>
    </dgm:pt>
    <dgm:pt modelId="{41057255-6BB3-4278-8886-A4DA14B043B5}" type="parTrans" cxnId="{9F0D816F-F4A5-454F-B904-ED8E72CEE5DB}">
      <dgm:prSet/>
      <dgm:spPr/>
      <dgm:t>
        <a:bodyPr/>
        <a:lstStyle/>
        <a:p>
          <a:endParaRPr lang="en-US"/>
        </a:p>
      </dgm:t>
    </dgm:pt>
    <dgm:pt modelId="{A71FC4D9-0C87-4ECB-8F6B-DF82DAEB76FE}" type="sibTrans" cxnId="{9F0D816F-F4A5-454F-B904-ED8E72CEE5DB}">
      <dgm:prSet/>
      <dgm:spPr/>
      <dgm:t>
        <a:bodyPr/>
        <a:lstStyle/>
        <a:p>
          <a:endParaRPr lang="en-U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2"/>
      <dgm:spPr/>
    </dgm:pt>
    <dgm:pt modelId="{0B5A26C6-5F7D-4FC1-B9A4-2D44018B1E3E}" type="pres">
      <dgm:prSet presAssocID="{5DE23BC0-7AFD-4683-9E34-C368E20337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2">
        <dgm:presLayoutVars>
          <dgm:bulletEnabled val="1"/>
        </dgm:presLayoutVars>
      </dgm:prSet>
      <dgm:spPr/>
    </dgm:pt>
    <dgm:pt modelId="{19BDD73E-8163-4F2C-9370-987816FBF6AE}" type="pres">
      <dgm:prSet presAssocID="{28B9C959-DBF5-4404-BD19-BD0098A85925}" presName="spaceBetweenRectangles" presStyleCnt="0"/>
      <dgm:spPr/>
    </dgm:pt>
    <dgm:pt modelId="{B3BF311B-26CD-4300-884A-F4A7AEAC95DD}" type="pres">
      <dgm:prSet presAssocID="{3573DD56-BBEB-40D3-9C7E-3747DBC41EF7}" presName="parentLin" presStyleCnt="0"/>
      <dgm:spPr/>
    </dgm:pt>
    <dgm:pt modelId="{3D903A8D-4C25-4C31-8C39-BCAFFBE790E3}" type="pres">
      <dgm:prSet presAssocID="{3573DD56-BBEB-40D3-9C7E-3747DBC41EF7}" presName="parentLeftMargin" presStyleLbl="node1" presStyleIdx="0" presStyleCnt="2"/>
      <dgm:spPr/>
    </dgm:pt>
    <dgm:pt modelId="{7A8C8514-7BED-4D48-8605-2D4F0F509812}" type="pres">
      <dgm:prSet presAssocID="{3573DD56-BBEB-40D3-9C7E-3747DBC41E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FBB182-F766-4A3F-95B7-55D7C5E90888}" type="pres">
      <dgm:prSet presAssocID="{3573DD56-BBEB-40D3-9C7E-3747DBC41EF7}" presName="negativeSpace" presStyleCnt="0"/>
      <dgm:spPr/>
    </dgm:pt>
    <dgm:pt modelId="{2B3F6A14-F929-4F74-97E5-23F9ADCE7D9A}" type="pres">
      <dgm:prSet presAssocID="{3573DD56-BBEB-40D3-9C7E-3747DBC41E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C61A01-2E33-47E6-8119-788E14D45DB0}" type="presOf" srcId="{277D14FA-9B98-4BC0-8A80-E6E2D8DA580F}" destId="{1F7B0A96-26F5-4C37-9ADF-E716833FC591}" srcOrd="0" destOrd="4" presId="urn:microsoft.com/office/officeart/2005/8/layout/list1"/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09A74E20-4A5D-4A6B-99DF-30E96FB39312}" srcId="{3573DD56-BBEB-40D3-9C7E-3747DBC41EF7}" destId="{088B1A81-3A12-417D-A129-2C36479AFD7F}" srcOrd="1" destOrd="0" parTransId="{BC71BEC5-14C2-4C10-8A54-A4335CC9F6D6}" sibTransId="{9F1858CF-1725-4FCF-B705-E445308EEFFF}"/>
    <dgm:cxn modelId="{96052526-874E-49D9-A57E-F26DC7EA66A1}" srcId="{81219560-23BF-4F52-AF39-8B9C54FCE5A4}" destId="{B4A92EE6-7DC4-4A8D-89D3-DD24560D1306}" srcOrd="0" destOrd="0" parTransId="{6FDF0207-973B-4286-8FDF-94D1512FCF44}" sibTransId="{E0B27D1D-6828-4778-8E3E-2E0CFD588AAB}"/>
    <dgm:cxn modelId="{551CB334-B3AB-4DA1-9DE6-3EE505B8163B}" type="presOf" srcId="{D2E38E45-650A-4A33-8A36-B1C1C0C7D96C}" destId="{2B3F6A14-F929-4F74-97E5-23F9ADCE7D9A}" srcOrd="0" destOrd="4" presId="urn:microsoft.com/office/officeart/2005/8/layout/list1"/>
    <dgm:cxn modelId="{FFC5CF3A-C28F-4BE9-9798-62A19C8626E3}" type="presOf" srcId="{3573DD56-BBEB-40D3-9C7E-3747DBC41EF7}" destId="{3D903A8D-4C25-4C31-8C39-BCAFFBE790E3}" srcOrd="0" destOrd="0" presId="urn:microsoft.com/office/officeart/2005/8/layout/list1"/>
    <dgm:cxn modelId="{43751D3F-6217-4FF3-8A55-B6E010534B7C}" type="presOf" srcId="{7E495A86-F618-4E12-866A-A99ABA2D90FC}" destId="{1F7B0A96-26F5-4C37-9ADF-E716833FC591}" srcOrd="0" destOrd="3" presId="urn:microsoft.com/office/officeart/2005/8/layout/list1"/>
    <dgm:cxn modelId="{F3081E3F-10C2-479A-8E2F-FF23849643C5}" srcId="{3573DD56-BBEB-40D3-9C7E-3747DBC41EF7}" destId="{46D598C3-9F4B-4107-8D3E-975926F17B7C}" srcOrd="0" destOrd="0" parTransId="{AC02C239-C9E9-470C-A7B0-1418D0B22459}" sibTransId="{306AFCB9-B07B-4791-BBBE-B3843302FA1F}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B81E6D65-7EF7-4FFF-9497-B732CEB6889C}" type="presOf" srcId="{C3B503F0-7DB0-4D89-A996-3E7ADAC64513}" destId="{2B3F6A14-F929-4F74-97E5-23F9ADCE7D9A}" srcOrd="0" destOrd="2" presId="urn:microsoft.com/office/officeart/2005/8/layout/list1"/>
    <dgm:cxn modelId="{BBE22448-B12F-4D59-8552-4386E5FFEEDF}" srcId="{3573DD56-BBEB-40D3-9C7E-3747DBC41EF7}" destId="{3E11F710-0773-4DF2-8D7B-951205807E70}" srcOrd="3" destOrd="0" parTransId="{7BE0EBC8-9699-44D8-BEF1-071276528089}" sibTransId="{49681058-28D0-46B0-868C-1CB276813F04}"/>
    <dgm:cxn modelId="{9F0D816F-F4A5-454F-B904-ED8E72CEE5DB}" srcId="{3573DD56-BBEB-40D3-9C7E-3747DBC41EF7}" destId="{D2E38E45-650A-4A33-8A36-B1C1C0C7D96C}" srcOrd="4" destOrd="0" parTransId="{41057255-6BB3-4278-8886-A4DA14B043B5}" sibTransId="{A71FC4D9-0C87-4ECB-8F6B-DF82DAEB76FE}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9A396877-2880-488C-8EE0-A7DD60766A4B}" type="presOf" srcId="{3E11F710-0773-4DF2-8D7B-951205807E70}" destId="{2B3F6A14-F929-4F74-97E5-23F9ADCE7D9A}" srcOrd="0" destOrd="3" presId="urn:microsoft.com/office/officeart/2005/8/layout/list1"/>
    <dgm:cxn modelId="{64D41B7F-0B75-4136-87D7-AD5018DA7CA0}" type="presOf" srcId="{3573DD56-BBEB-40D3-9C7E-3747DBC41EF7}" destId="{7A8C8514-7BED-4D48-8605-2D4F0F509812}" srcOrd="1" destOrd="0" presId="urn:microsoft.com/office/officeart/2005/8/layout/list1"/>
    <dgm:cxn modelId="{0DB26D82-421F-44D7-8B10-D7BCD5CD0C3F}" type="presOf" srcId="{B4A92EE6-7DC4-4A8D-89D3-DD24560D1306}" destId="{1F7B0A96-26F5-4C37-9ADF-E716833FC591}" srcOrd="0" destOrd="1" presId="urn:microsoft.com/office/officeart/2005/8/layout/list1"/>
    <dgm:cxn modelId="{A17CC183-5DF6-4540-8853-911F99A5DE01}" srcId="{81219560-23BF-4F52-AF39-8B9C54FCE5A4}" destId="{081C635E-B960-4A06-AE9A-E5C0748E3121}" srcOrd="1" destOrd="0" parTransId="{E8F13B31-5595-4728-A433-280A1D9E80F9}" sibTransId="{841BCAA8-8157-4D91-98AA-3B1EC3364A3D}"/>
    <dgm:cxn modelId="{CF19BA8A-939D-4B0F-92C9-606DCE727EFA}" srcId="{86BD876A-34EA-426E-B978-4EE8D2B5685D}" destId="{3573DD56-BBEB-40D3-9C7E-3747DBC41EF7}" srcOrd="1" destOrd="0" parTransId="{9A28F229-1C3B-4862-8F69-9613301163A9}" sibTransId="{1B4E8C77-EB03-47EB-BA2D-8976A94E64F9}"/>
    <dgm:cxn modelId="{21D9E3A2-BBA3-4316-B2E4-47412785A921}" type="presOf" srcId="{088B1A81-3A12-417D-A129-2C36479AFD7F}" destId="{2B3F6A14-F929-4F74-97E5-23F9ADCE7D9A}" srcOrd="0" destOrd="1" presId="urn:microsoft.com/office/officeart/2005/8/layout/list1"/>
    <dgm:cxn modelId="{DEC3C9A3-F0A8-4DF9-A51F-1B0EE6380730}" srcId="{81219560-23BF-4F52-AF39-8B9C54FCE5A4}" destId="{7E495A86-F618-4E12-866A-A99ABA2D90FC}" srcOrd="2" destOrd="0" parTransId="{4EABD9B9-2A6D-435E-B297-4AA11662BFE8}" sibTransId="{BB1E7BBE-423F-4C10-9847-232B69745912}"/>
    <dgm:cxn modelId="{D45F59B3-B979-41C8-8609-EE581C1ABB8E}" srcId="{81219560-23BF-4F52-AF39-8B9C54FCE5A4}" destId="{277D14FA-9B98-4BC0-8A80-E6E2D8DA580F}" srcOrd="3" destOrd="0" parTransId="{621BC3F7-5B2A-45ED-BD56-9F69A627C3E0}" sibTransId="{1564531D-D486-49DC-936C-A4395A63C98C}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D24F03DD-AA8A-456F-A061-4AA1D1F94A6F}" type="presOf" srcId="{081C635E-B960-4A06-AE9A-E5C0748E3121}" destId="{1F7B0A96-26F5-4C37-9ADF-E716833FC591}" srcOrd="0" destOrd="2" presId="urn:microsoft.com/office/officeart/2005/8/layout/list1"/>
    <dgm:cxn modelId="{871366E4-ACE1-4835-972F-34AFAE04C409}" type="presOf" srcId="{46D598C3-9F4B-4107-8D3E-975926F17B7C}" destId="{2B3F6A14-F929-4F74-97E5-23F9ADCE7D9A}" srcOrd="0" destOrd="0" presId="urn:microsoft.com/office/officeart/2005/8/layout/list1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6A3F3CFA-E166-4977-A79C-58695097703D}" srcId="{3573DD56-BBEB-40D3-9C7E-3747DBC41EF7}" destId="{C3B503F0-7DB0-4D89-A996-3E7ADAC64513}" srcOrd="2" destOrd="0" parTransId="{F71F2787-8DF3-4567-8A4B-E64D9D8F22C1}" sibTransId="{5AC4B27C-FB06-44A7-92C1-99BFA85F018B}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  <dgm:cxn modelId="{FADA3050-F45C-4235-BF2B-9C60E94A3E2E}" type="presParOf" srcId="{CE960648-626E-4333-B1BB-219EB27930A7}" destId="{19BDD73E-8163-4F2C-9370-987816FBF6AE}" srcOrd="3" destOrd="0" presId="urn:microsoft.com/office/officeart/2005/8/layout/list1"/>
    <dgm:cxn modelId="{CC8D75BE-0328-48A0-9ED7-3FB5FB5541FE}" type="presParOf" srcId="{CE960648-626E-4333-B1BB-219EB27930A7}" destId="{B3BF311B-26CD-4300-884A-F4A7AEAC95DD}" srcOrd="4" destOrd="0" presId="urn:microsoft.com/office/officeart/2005/8/layout/list1"/>
    <dgm:cxn modelId="{A42DCAC0-DC56-4889-89C0-25E21168B727}" type="presParOf" srcId="{B3BF311B-26CD-4300-884A-F4A7AEAC95DD}" destId="{3D903A8D-4C25-4C31-8C39-BCAFFBE790E3}" srcOrd="0" destOrd="0" presId="urn:microsoft.com/office/officeart/2005/8/layout/list1"/>
    <dgm:cxn modelId="{FB5A9619-CF1D-4840-BF8A-F22B22D38700}" type="presParOf" srcId="{B3BF311B-26CD-4300-884A-F4A7AEAC95DD}" destId="{7A8C8514-7BED-4D48-8605-2D4F0F509812}" srcOrd="1" destOrd="0" presId="urn:microsoft.com/office/officeart/2005/8/layout/list1"/>
    <dgm:cxn modelId="{CD71CBB8-3357-4FDC-AC93-FCCF39DB5AEB}" type="presParOf" srcId="{CE960648-626E-4333-B1BB-219EB27930A7}" destId="{CCFBB182-F766-4A3F-95B7-55D7C5E90888}" srcOrd="5" destOrd="0" presId="urn:microsoft.com/office/officeart/2005/8/layout/list1"/>
    <dgm:cxn modelId="{E7A68EBB-2322-4396-B995-105E7BADAF43}" type="presParOf" srcId="{CE960648-626E-4333-B1BB-219EB27930A7}" destId="{2B3F6A14-F929-4F74-97E5-23F9ADCE7D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/>
      <dgm:spPr/>
      <dgm:t>
        <a:bodyPr/>
        <a:lstStyle/>
        <a:p>
          <a:r>
            <a:rPr lang="es-ES" dirty="0"/>
            <a:t>PREVENCION DE OBESIDAD. OBJETIVOS</a:t>
          </a:r>
          <a:endParaRPr lang="en-US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3573DD56-BBEB-40D3-9C7E-3747DBC41EF7}">
      <dgm:prSet/>
      <dgm:spPr/>
      <dgm:t>
        <a:bodyPr/>
        <a:lstStyle/>
        <a:p>
          <a:r>
            <a:rPr lang="en-US" dirty="0"/>
            <a:t>PREVENCION DE OBESIDAD. MANEJO</a:t>
          </a:r>
        </a:p>
      </dgm:t>
    </dgm:pt>
    <dgm:pt modelId="{9A28F229-1C3B-4862-8F69-9613301163A9}" type="parTrans" cxnId="{CF19BA8A-939D-4B0F-92C9-606DCE727EFA}">
      <dgm:prSet/>
      <dgm:spPr/>
      <dgm:t>
        <a:bodyPr/>
        <a:lstStyle/>
        <a:p>
          <a:endParaRPr lang="en-US"/>
        </a:p>
      </dgm:t>
    </dgm:pt>
    <dgm:pt modelId="{1B4E8C77-EB03-47EB-BA2D-8976A94E64F9}" type="sibTrans" cxnId="{CF19BA8A-939D-4B0F-92C9-606DCE727EFA}">
      <dgm:prSet/>
      <dgm:spPr/>
      <dgm:t>
        <a:bodyPr/>
        <a:lstStyle/>
        <a:p>
          <a:endParaRPr lang="en-US"/>
        </a:p>
      </dgm:t>
    </dgm:pt>
    <dgm:pt modelId="{46D598C3-9F4B-4107-8D3E-975926F17B7C}">
      <dgm:prSet/>
      <dgm:spPr/>
      <dgm:t>
        <a:bodyPr/>
        <a:lstStyle/>
        <a:p>
          <a:endParaRPr lang="en-US" dirty="0"/>
        </a:p>
      </dgm:t>
    </dgm:pt>
    <dgm:pt modelId="{AC02C239-C9E9-470C-A7B0-1418D0B22459}" type="parTrans" cxnId="{F3081E3F-10C2-479A-8E2F-FF23849643C5}">
      <dgm:prSet/>
      <dgm:spPr/>
      <dgm:t>
        <a:bodyPr/>
        <a:lstStyle/>
        <a:p>
          <a:endParaRPr lang="en-US"/>
        </a:p>
      </dgm:t>
    </dgm:pt>
    <dgm:pt modelId="{306AFCB9-B07B-4791-BBBE-B3843302FA1F}" type="sibTrans" cxnId="{F3081E3F-10C2-479A-8E2F-FF23849643C5}">
      <dgm:prSet/>
      <dgm:spPr/>
      <dgm:t>
        <a:bodyPr/>
        <a:lstStyle/>
        <a:p>
          <a:endParaRPr lang="en-US"/>
        </a:p>
      </dgm:t>
    </dgm:pt>
    <dgm:pt modelId="{30ACF040-CA52-42AD-AE8E-6A6018B64F03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MOVILIDAD</a:t>
          </a:r>
        </a:p>
      </dgm:t>
    </dgm:pt>
    <dgm:pt modelId="{C8E8357C-DE34-4215-911F-423EEC5E5FA5}" type="sibTrans" cxnId="{0A1FA577-97A6-417C-9E62-6F34AF0EE2CB}">
      <dgm:prSet/>
      <dgm:spPr/>
      <dgm:t>
        <a:bodyPr/>
        <a:lstStyle/>
        <a:p>
          <a:endParaRPr lang="es-ES"/>
        </a:p>
      </dgm:t>
    </dgm:pt>
    <dgm:pt modelId="{CB72D8BF-916F-4A61-A98D-25F564FFFF6B}" type="parTrans" cxnId="{0A1FA577-97A6-417C-9E62-6F34AF0EE2CB}">
      <dgm:prSet/>
      <dgm:spPr/>
      <dgm:t>
        <a:bodyPr/>
        <a:lstStyle/>
        <a:p>
          <a:endParaRPr lang="es-ES"/>
        </a:p>
      </dgm:t>
    </dgm:pt>
    <dgm:pt modelId="{A09B32DF-DE3B-4538-94F0-88D7471EE514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APNEA DEL SUEÑO</a:t>
          </a:r>
        </a:p>
      </dgm:t>
    </dgm:pt>
    <dgm:pt modelId="{B03C5F53-23C8-4F62-A6DF-E776407D9158}" type="sibTrans" cxnId="{BDB55F86-E505-423E-AC98-7AE023455A1E}">
      <dgm:prSet/>
      <dgm:spPr/>
      <dgm:t>
        <a:bodyPr/>
        <a:lstStyle/>
        <a:p>
          <a:endParaRPr lang="es-ES"/>
        </a:p>
      </dgm:t>
    </dgm:pt>
    <dgm:pt modelId="{4987265C-8C9D-4221-B11E-B00111F7EDDD}" type="parTrans" cxnId="{BDB55F86-E505-423E-AC98-7AE023455A1E}">
      <dgm:prSet/>
      <dgm:spPr/>
      <dgm:t>
        <a:bodyPr/>
        <a:lstStyle/>
        <a:p>
          <a:endParaRPr lang="es-ES"/>
        </a:p>
      </dgm:t>
    </dgm:pt>
    <dgm:pt modelId="{192CB0B6-1A92-4C73-BB89-61D433EB471F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DIABETES</a:t>
          </a:r>
        </a:p>
      </dgm:t>
    </dgm:pt>
    <dgm:pt modelId="{250AF2F1-9042-4877-B1C5-EE2078DF8CE2}" type="sibTrans" cxnId="{25266D83-22D2-41E0-8B15-2B0C647A23DE}">
      <dgm:prSet/>
      <dgm:spPr/>
      <dgm:t>
        <a:bodyPr/>
        <a:lstStyle/>
        <a:p>
          <a:endParaRPr lang="es-ES"/>
        </a:p>
      </dgm:t>
    </dgm:pt>
    <dgm:pt modelId="{C6747C5B-8768-490A-A46A-EDE9AA22E38B}" type="parTrans" cxnId="{25266D83-22D2-41E0-8B15-2B0C647A23DE}">
      <dgm:prSet/>
      <dgm:spPr/>
      <dgm:t>
        <a:bodyPr/>
        <a:lstStyle/>
        <a:p>
          <a:endParaRPr lang="es-ES"/>
        </a:p>
      </dgm:t>
    </dgm:pt>
    <dgm:pt modelId="{ADA8B7FC-40B6-45AE-ABE9-D9FC5882029E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NO PELEAR CON LA COMIDA</a:t>
          </a:r>
        </a:p>
      </dgm:t>
    </dgm:pt>
    <dgm:pt modelId="{92934385-23C3-4A14-918F-1C6967835DC7}" type="sibTrans" cxnId="{EFA44CAE-618A-4C66-B688-0A529750996B}">
      <dgm:prSet/>
      <dgm:spPr/>
      <dgm:t>
        <a:bodyPr/>
        <a:lstStyle/>
        <a:p>
          <a:endParaRPr lang="es-ES"/>
        </a:p>
      </dgm:t>
    </dgm:pt>
    <dgm:pt modelId="{3CA7E90A-D33C-43AF-917F-A2A8CF20864A}" type="parTrans" cxnId="{EFA44CAE-618A-4C66-B688-0A529750996B}">
      <dgm:prSet/>
      <dgm:spPr/>
      <dgm:t>
        <a:bodyPr/>
        <a:lstStyle/>
        <a:p>
          <a:endParaRPr lang="es-ES"/>
        </a:p>
      </dgm:t>
    </dgm:pt>
    <dgm:pt modelId="{48AE5120-97DB-492A-8925-8B72AA5F60CA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CONSEJOS UTILES Y REALISTAS</a:t>
          </a:r>
        </a:p>
      </dgm:t>
    </dgm:pt>
    <dgm:pt modelId="{2157A3F6-6FF2-4260-8C5B-A73BE0514DC4}" type="sibTrans" cxnId="{5FA3C6EE-CFC1-4926-ABA8-1F35CA86371F}">
      <dgm:prSet/>
      <dgm:spPr/>
      <dgm:t>
        <a:bodyPr/>
        <a:lstStyle/>
        <a:p>
          <a:endParaRPr lang="es-ES"/>
        </a:p>
      </dgm:t>
    </dgm:pt>
    <dgm:pt modelId="{585C17B1-3989-4CFC-BBC1-313EBA2F2FA4}" type="parTrans" cxnId="{5FA3C6EE-CFC1-4926-ABA8-1F35CA86371F}">
      <dgm:prSet/>
      <dgm:spPr/>
      <dgm:t>
        <a:bodyPr/>
        <a:lstStyle/>
        <a:p>
          <a:endParaRPr lang="es-ES"/>
        </a:p>
      </dgm:t>
    </dgm:pt>
    <dgm:pt modelId="{8D30B7FB-00A5-4994-8421-5E55530F76D7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HABITOS Y EJEMPLO</a:t>
          </a:r>
        </a:p>
      </dgm:t>
    </dgm:pt>
    <dgm:pt modelId="{A2870F1C-754E-4DEF-A8B6-A8A72E312A98}" type="sibTrans" cxnId="{462C5A4F-DA58-4BCA-8ABD-CFC6EB16E10B}">
      <dgm:prSet/>
      <dgm:spPr/>
      <dgm:t>
        <a:bodyPr/>
        <a:lstStyle/>
        <a:p>
          <a:endParaRPr lang="es-ES"/>
        </a:p>
      </dgm:t>
    </dgm:pt>
    <dgm:pt modelId="{2A563488-DD99-4198-BF9A-9043FB4F9385}" type="parTrans" cxnId="{462C5A4F-DA58-4BCA-8ABD-CFC6EB16E10B}">
      <dgm:prSet/>
      <dgm:spPr/>
      <dgm:t>
        <a:bodyPr/>
        <a:lstStyle/>
        <a:p>
          <a:endParaRPr lang="es-ES"/>
        </a:p>
      </dgm:t>
    </dgm:pt>
    <dgm:pt modelId="{26A5D00F-25D2-4E72-B1FB-B97033E73C4F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NO DIETAS</a:t>
          </a:r>
          <a:endParaRPr lang="es-ES" dirty="0">
            <a:solidFill>
              <a:srgbClr val="000000"/>
            </a:solidFill>
          </a:endParaRPr>
        </a:p>
      </dgm:t>
    </dgm:pt>
    <dgm:pt modelId="{F2353C0B-D548-4739-BE30-EB118ED5843C}" type="sibTrans" cxnId="{7AA45EFD-4508-4613-A000-D1FB2F030CAC}">
      <dgm:prSet/>
      <dgm:spPr/>
      <dgm:t>
        <a:bodyPr/>
        <a:lstStyle/>
        <a:p>
          <a:endParaRPr lang="es-ES"/>
        </a:p>
      </dgm:t>
    </dgm:pt>
    <dgm:pt modelId="{7C182B16-61D7-4D47-9350-920D00304DCF}" type="parTrans" cxnId="{7AA45EFD-4508-4613-A000-D1FB2F030CAC}">
      <dgm:prSet/>
      <dgm:spPr/>
      <dgm:t>
        <a:bodyPr/>
        <a:lstStyle/>
        <a:p>
          <a:endParaRPr lang="es-ES"/>
        </a:p>
      </dgm:t>
    </dgm:pt>
    <dgm:pt modelId="{07041220-C7E6-4994-88A6-4B8419F7794D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EVITAR SOBREPROTECCION CALORICA</a:t>
          </a:r>
        </a:p>
      </dgm:t>
    </dgm:pt>
    <dgm:pt modelId="{8D3021E0-EFAE-438A-B147-44F88EFF2F4D}" type="sibTrans" cxnId="{E78D2CD9-17C3-4F45-8AE8-F2FB968824BD}">
      <dgm:prSet/>
      <dgm:spPr/>
      <dgm:t>
        <a:bodyPr/>
        <a:lstStyle/>
        <a:p>
          <a:endParaRPr lang="es-ES"/>
        </a:p>
      </dgm:t>
    </dgm:pt>
    <dgm:pt modelId="{F13F30EE-6557-445E-B60B-7AC73960567B}" type="parTrans" cxnId="{E78D2CD9-17C3-4F45-8AE8-F2FB968824BD}">
      <dgm:prSet/>
      <dgm:spPr/>
      <dgm:t>
        <a:bodyPr/>
        <a:lstStyle/>
        <a:p>
          <a:endParaRPr lang="es-ES"/>
        </a:p>
      </dgm:t>
    </dgm:pt>
    <dgm:pt modelId="{9C7E681A-2D17-4DFF-B98B-CAD5B6802E3E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TRATAMIENTO MEDICO</a:t>
          </a:r>
        </a:p>
      </dgm:t>
    </dgm:pt>
    <dgm:pt modelId="{599659A7-15DC-49AE-8648-8A7931977838}" type="sibTrans" cxnId="{90BD351D-B2EA-44B1-A063-E4957C944999}">
      <dgm:prSet/>
      <dgm:spPr/>
      <dgm:t>
        <a:bodyPr/>
        <a:lstStyle/>
        <a:p>
          <a:endParaRPr lang="es-ES"/>
        </a:p>
      </dgm:t>
    </dgm:pt>
    <dgm:pt modelId="{BBF1CBB8-7238-453F-87F9-DA8937BE6ABF}" type="parTrans" cxnId="{90BD351D-B2EA-44B1-A063-E4957C944999}">
      <dgm:prSet/>
      <dgm:spPr/>
      <dgm:t>
        <a:bodyPr/>
        <a:lstStyle/>
        <a:p>
          <a:endParaRPr lang="es-ES"/>
        </a:p>
      </dgm:t>
    </dgm:pt>
    <dgm:pt modelId="{D3CD13BE-2A18-4C5B-A68F-574B57FBA8B2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INSERCION SOCIAL</a:t>
          </a:r>
        </a:p>
      </dgm:t>
    </dgm:pt>
    <dgm:pt modelId="{D64747E7-CCA9-49D7-845A-4BA9891524A7}" type="parTrans" cxnId="{212D3954-112E-47C5-8353-E0AE6FECC966}">
      <dgm:prSet/>
      <dgm:spPr/>
      <dgm:t>
        <a:bodyPr/>
        <a:lstStyle/>
        <a:p>
          <a:endParaRPr lang="es-ES"/>
        </a:p>
      </dgm:t>
    </dgm:pt>
    <dgm:pt modelId="{65DF31E5-297A-4149-A5CA-71C09810BC3A}" type="sibTrans" cxnId="{212D3954-112E-47C5-8353-E0AE6FECC966}">
      <dgm:prSet/>
      <dgm:spPr/>
      <dgm:t>
        <a:bodyPr/>
        <a:lstStyle/>
        <a:p>
          <a:endParaRPr lang="es-ES"/>
        </a:p>
      </dgm:t>
    </dgm:pt>
    <dgm:pt modelId="{54D36F5A-F368-4705-970D-372AA14C50D8}">
      <dgm:prSet/>
      <dgm:spPr/>
      <dgm:t>
        <a:bodyPr/>
        <a:lstStyle/>
        <a:p>
          <a:r>
            <a:rPr lang="en-US" dirty="0"/>
            <a:t>EJERCICIO</a:t>
          </a:r>
        </a:p>
      </dgm:t>
    </dgm:pt>
    <dgm:pt modelId="{7B20C5D8-D397-4F15-B873-764DACB0E983}" type="parTrans" cxnId="{F92B5822-DEFF-46C1-81CA-F9FDF295BFEE}">
      <dgm:prSet/>
      <dgm:spPr/>
      <dgm:t>
        <a:bodyPr/>
        <a:lstStyle/>
        <a:p>
          <a:endParaRPr lang="es-ES"/>
        </a:p>
      </dgm:t>
    </dgm:pt>
    <dgm:pt modelId="{D045D472-3081-41A6-9B0D-0D6DC429AB4E}" type="sibTrans" cxnId="{F92B5822-DEFF-46C1-81CA-F9FDF295BFEE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2"/>
      <dgm:spPr/>
    </dgm:pt>
    <dgm:pt modelId="{0B5A26C6-5F7D-4FC1-B9A4-2D44018B1E3E}" type="pres">
      <dgm:prSet presAssocID="{5DE23BC0-7AFD-4683-9E34-C368E20337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2">
        <dgm:presLayoutVars>
          <dgm:bulletEnabled val="1"/>
        </dgm:presLayoutVars>
      </dgm:prSet>
      <dgm:spPr/>
    </dgm:pt>
    <dgm:pt modelId="{19BDD73E-8163-4F2C-9370-987816FBF6AE}" type="pres">
      <dgm:prSet presAssocID="{28B9C959-DBF5-4404-BD19-BD0098A85925}" presName="spaceBetweenRectangles" presStyleCnt="0"/>
      <dgm:spPr/>
    </dgm:pt>
    <dgm:pt modelId="{B3BF311B-26CD-4300-884A-F4A7AEAC95DD}" type="pres">
      <dgm:prSet presAssocID="{3573DD56-BBEB-40D3-9C7E-3747DBC41EF7}" presName="parentLin" presStyleCnt="0"/>
      <dgm:spPr/>
    </dgm:pt>
    <dgm:pt modelId="{3D903A8D-4C25-4C31-8C39-BCAFFBE790E3}" type="pres">
      <dgm:prSet presAssocID="{3573DD56-BBEB-40D3-9C7E-3747DBC41EF7}" presName="parentLeftMargin" presStyleLbl="node1" presStyleIdx="0" presStyleCnt="2"/>
      <dgm:spPr/>
    </dgm:pt>
    <dgm:pt modelId="{7A8C8514-7BED-4D48-8605-2D4F0F509812}" type="pres">
      <dgm:prSet presAssocID="{3573DD56-BBEB-40D3-9C7E-3747DBC41EF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CFBB182-F766-4A3F-95B7-55D7C5E90888}" type="pres">
      <dgm:prSet presAssocID="{3573DD56-BBEB-40D3-9C7E-3747DBC41EF7}" presName="negativeSpace" presStyleCnt="0"/>
      <dgm:spPr/>
    </dgm:pt>
    <dgm:pt modelId="{2B3F6A14-F929-4F74-97E5-23F9ADCE7D9A}" type="pres">
      <dgm:prSet presAssocID="{3573DD56-BBEB-40D3-9C7E-3747DBC41E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3B22EB16-5742-48A3-81B7-D3BA986B08A1}" type="presOf" srcId="{9C7E681A-2D17-4DFF-B98B-CAD5B6802E3E}" destId="{2B3F6A14-F929-4F74-97E5-23F9ADCE7D9A}" srcOrd="0" destOrd="7" presId="urn:microsoft.com/office/officeart/2005/8/layout/list1"/>
    <dgm:cxn modelId="{90BD351D-B2EA-44B1-A063-E4957C944999}" srcId="{46D598C3-9F4B-4107-8D3E-975926F17B7C}" destId="{9C7E681A-2D17-4DFF-B98B-CAD5B6802E3E}" srcOrd="6" destOrd="0" parTransId="{BBF1CBB8-7238-453F-87F9-DA8937BE6ABF}" sibTransId="{599659A7-15DC-49AE-8648-8A7931977838}"/>
    <dgm:cxn modelId="{F92B5822-DEFF-46C1-81CA-F9FDF295BFEE}" srcId="{46D598C3-9F4B-4107-8D3E-975926F17B7C}" destId="{54D36F5A-F368-4705-970D-372AA14C50D8}" srcOrd="0" destOrd="0" parTransId="{7B20C5D8-D397-4F15-B873-764DACB0E983}" sibTransId="{D045D472-3081-41A6-9B0D-0D6DC429AB4E}"/>
    <dgm:cxn modelId="{FFC5CF3A-C28F-4BE9-9798-62A19C8626E3}" type="presOf" srcId="{3573DD56-BBEB-40D3-9C7E-3747DBC41EF7}" destId="{3D903A8D-4C25-4C31-8C39-BCAFFBE790E3}" srcOrd="0" destOrd="0" presId="urn:microsoft.com/office/officeart/2005/8/layout/list1"/>
    <dgm:cxn modelId="{4951963D-FB1E-4AA6-8B57-BFE68B6E4A23}" type="presOf" srcId="{ADA8B7FC-40B6-45AE-ABE9-D9FC5882029E}" destId="{2B3F6A14-F929-4F74-97E5-23F9ADCE7D9A}" srcOrd="0" destOrd="2" presId="urn:microsoft.com/office/officeart/2005/8/layout/list1"/>
    <dgm:cxn modelId="{F3081E3F-10C2-479A-8E2F-FF23849643C5}" srcId="{3573DD56-BBEB-40D3-9C7E-3747DBC41EF7}" destId="{46D598C3-9F4B-4107-8D3E-975926F17B7C}" srcOrd="0" destOrd="0" parTransId="{AC02C239-C9E9-470C-A7B0-1418D0B22459}" sibTransId="{306AFCB9-B07B-4791-BBBE-B3843302FA1F}"/>
    <dgm:cxn modelId="{B8E8055D-F7CF-4599-A2D7-E7E98F1F3BAB}" type="presOf" srcId="{8D30B7FB-00A5-4994-8421-5E55530F76D7}" destId="{2B3F6A14-F929-4F74-97E5-23F9ADCE7D9A}" srcOrd="0" destOrd="4" presId="urn:microsoft.com/office/officeart/2005/8/layout/list1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AEE5216C-8E67-4537-A405-ABEF0C77140A}" type="presOf" srcId="{26A5D00F-25D2-4E72-B1FB-B97033E73C4F}" destId="{2B3F6A14-F929-4F74-97E5-23F9ADCE7D9A}" srcOrd="0" destOrd="5" presId="urn:microsoft.com/office/officeart/2005/8/layout/list1"/>
    <dgm:cxn modelId="{462C5A4F-DA58-4BCA-8ABD-CFC6EB16E10B}" srcId="{46D598C3-9F4B-4107-8D3E-975926F17B7C}" destId="{8D30B7FB-00A5-4994-8421-5E55530F76D7}" srcOrd="3" destOrd="0" parTransId="{2A563488-DD99-4198-BF9A-9043FB4F9385}" sibTransId="{A2870F1C-754E-4DEF-A8B6-A8A72E312A98}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212D3954-112E-47C5-8353-E0AE6FECC966}" srcId="{81219560-23BF-4F52-AF39-8B9C54FCE5A4}" destId="{D3CD13BE-2A18-4C5B-A68F-574B57FBA8B2}" srcOrd="0" destOrd="0" parTransId="{D64747E7-CCA9-49D7-845A-4BA9891524A7}" sibTransId="{65DF31E5-297A-4149-A5CA-71C09810BC3A}"/>
    <dgm:cxn modelId="{1C9BC874-27D8-4CE6-B5FA-1BDB8B30C361}" type="presOf" srcId="{30ACF040-CA52-42AD-AE8E-6A6018B64F03}" destId="{1F7B0A96-26F5-4C37-9ADF-E716833FC591}" srcOrd="0" destOrd="2" presId="urn:microsoft.com/office/officeart/2005/8/layout/list1"/>
    <dgm:cxn modelId="{0A1FA577-97A6-417C-9E62-6F34AF0EE2CB}" srcId="{81219560-23BF-4F52-AF39-8B9C54FCE5A4}" destId="{30ACF040-CA52-42AD-AE8E-6A6018B64F03}" srcOrd="1" destOrd="0" parTransId="{CB72D8BF-916F-4A61-A98D-25F564FFFF6B}" sibTransId="{C8E8357C-DE34-4215-911F-423EEC5E5FA5}"/>
    <dgm:cxn modelId="{54B08F7D-EA98-4B4F-A1BE-486D58B19061}" type="presOf" srcId="{192CB0B6-1A92-4C73-BB89-61D433EB471F}" destId="{1F7B0A96-26F5-4C37-9ADF-E716833FC591}" srcOrd="0" destOrd="4" presId="urn:microsoft.com/office/officeart/2005/8/layout/list1"/>
    <dgm:cxn modelId="{64D41B7F-0B75-4136-87D7-AD5018DA7CA0}" type="presOf" srcId="{3573DD56-BBEB-40D3-9C7E-3747DBC41EF7}" destId="{7A8C8514-7BED-4D48-8605-2D4F0F509812}" srcOrd="1" destOrd="0" presId="urn:microsoft.com/office/officeart/2005/8/layout/list1"/>
    <dgm:cxn modelId="{25266D83-22D2-41E0-8B15-2B0C647A23DE}" srcId="{81219560-23BF-4F52-AF39-8B9C54FCE5A4}" destId="{192CB0B6-1A92-4C73-BB89-61D433EB471F}" srcOrd="3" destOrd="0" parTransId="{C6747C5B-8768-490A-A46A-EDE9AA22E38B}" sibTransId="{250AF2F1-9042-4877-B1C5-EE2078DF8CE2}"/>
    <dgm:cxn modelId="{BDB55F86-E505-423E-AC98-7AE023455A1E}" srcId="{81219560-23BF-4F52-AF39-8B9C54FCE5A4}" destId="{A09B32DF-DE3B-4538-94F0-88D7471EE514}" srcOrd="2" destOrd="0" parTransId="{4987265C-8C9D-4221-B11E-B00111F7EDDD}" sibTransId="{B03C5F53-23C8-4F62-A6DF-E776407D9158}"/>
    <dgm:cxn modelId="{CF19BA8A-939D-4B0F-92C9-606DCE727EFA}" srcId="{86BD876A-34EA-426E-B978-4EE8D2B5685D}" destId="{3573DD56-BBEB-40D3-9C7E-3747DBC41EF7}" srcOrd="1" destOrd="0" parTransId="{9A28F229-1C3B-4862-8F69-9613301163A9}" sibTransId="{1B4E8C77-EB03-47EB-BA2D-8976A94E64F9}"/>
    <dgm:cxn modelId="{EFA44CAE-618A-4C66-B688-0A529750996B}" srcId="{46D598C3-9F4B-4107-8D3E-975926F17B7C}" destId="{ADA8B7FC-40B6-45AE-ABE9-D9FC5882029E}" srcOrd="1" destOrd="0" parTransId="{3CA7E90A-D33C-43AF-917F-A2A8CF20864A}" sibTransId="{92934385-23C3-4A14-918F-1C6967835DC7}"/>
    <dgm:cxn modelId="{22FFECB1-1132-4EC1-A27B-0A5F0C3715DA}" type="presOf" srcId="{A09B32DF-DE3B-4538-94F0-88D7471EE514}" destId="{1F7B0A96-26F5-4C37-9ADF-E716833FC591}" srcOrd="0" destOrd="3" presId="urn:microsoft.com/office/officeart/2005/8/layout/list1"/>
    <dgm:cxn modelId="{23C469C1-80B5-4D20-BA1D-5586E62370D1}" type="presOf" srcId="{54D36F5A-F368-4705-970D-372AA14C50D8}" destId="{2B3F6A14-F929-4F74-97E5-23F9ADCE7D9A}" srcOrd="0" destOrd="1" presId="urn:microsoft.com/office/officeart/2005/8/layout/list1"/>
    <dgm:cxn modelId="{D13BBCC7-1E11-4FC3-8F8F-562D047C16A1}" type="presOf" srcId="{07041220-C7E6-4994-88A6-4B8419F7794D}" destId="{2B3F6A14-F929-4F74-97E5-23F9ADCE7D9A}" srcOrd="0" destOrd="6" presId="urn:microsoft.com/office/officeart/2005/8/layout/list1"/>
    <dgm:cxn modelId="{28F71ACE-FEB1-49D3-A561-EB6A74651DB4}" type="presOf" srcId="{D3CD13BE-2A18-4C5B-A68F-574B57FBA8B2}" destId="{1F7B0A96-26F5-4C37-9ADF-E716833FC591}" srcOrd="0" destOrd="1" presId="urn:microsoft.com/office/officeart/2005/8/layout/list1"/>
    <dgm:cxn modelId="{E78D2CD9-17C3-4F45-8AE8-F2FB968824BD}" srcId="{46D598C3-9F4B-4107-8D3E-975926F17B7C}" destId="{07041220-C7E6-4994-88A6-4B8419F7794D}" srcOrd="5" destOrd="0" parTransId="{F13F30EE-6557-445E-B60B-7AC73960567B}" sibTransId="{8D3021E0-EFAE-438A-B147-44F88EFF2F4D}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871366E4-ACE1-4835-972F-34AFAE04C409}" type="presOf" srcId="{46D598C3-9F4B-4107-8D3E-975926F17B7C}" destId="{2B3F6A14-F929-4F74-97E5-23F9ADCE7D9A}" srcOrd="0" destOrd="0" presId="urn:microsoft.com/office/officeart/2005/8/layout/list1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5FA3C6EE-CFC1-4926-ABA8-1F35CA86371F}" srcId="{46D598C3-9F4B-4107-8D3E-975926F17B7C}" destId="{48AE5120-97DB-492A-8925-8B72AA5F60CA}" srcOrd="2" destOrd="0" parTransId="{585C17B1-3989-4CFC-BBC1-313EBA2F2FA4}" sibTransId="{2157A3F6-6FF2-4260-8C5B-A73BE0514DC4}"/>
    <dgm:cxn modelId="{4B07DCF3-FEE9-44B1-8295-7BA88AE0388C}" type="presOf" srcId="{48AE5120-97DB-492A-8925-8B72AA5F60CA}" destId="{2B3F6A14-F929-4F74-97E5-23F9ADCE7D9A}" srcOrd="0" destOrd="3" presId="urn:microsoft.com/office/officeart/2005/8/layout/list1"/>
    <dgm:cxn modelId="{7AA45EFD-4508-4613-A000-D1FB2F030CAC}" srcId="{46D598C3-9F4B-4107-8D3E-975926F17B7C}" destId="{26A5D00F-25D2-4E72-B1FB-B97033E73C4F}" srcOrd="4" destOrd="0" parTransId="{7C182B16-61D7-4D47-9350-920D00304DCF}" sibTransId="{F2353C0B-D548-4739-BE30-EB118ED5843C}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  <dgm:cxn modelId="{FADA3050-F45C-4235-BF2B-9C60E94A3E2E}" type="presParOf" srcId="{CE960648-626E-4333-B1BB-219EB27930A7}" destId="{19BDD73E-8163-4F2C-9370-987816FBF6AE}" srcOrd="3" destOrd="0" presId="urn:microsoft.com/office/officeart/2005/8/layout/list1"/>
    <dgm:cxn modelId="{CC8D75BE-0328-48A0-9ED7-3FB5FB5541FE}" type="presParOf" srcId="{CE960648-626E-4333-B1BB-219EB27930A7}" destId="{B3BF311B-26CD-4300-884A-F4A7AEAC95DD}" srcOrd="4" destOrd="0" presId="urn:microsoft.com/office/officeart/2005/8/layout/list1"/>
    <dgm:cxn modelId="{A42DCAC0-DC56-4889-89C0-25E21168B727}" type="presParOf" srcId="{B3BF311B-26CD-4300-884A-F4A7AEAC95DD}" destId="{3D903A8D-4C25-4C31-8C39-BCAFFBE790E3}" srcOrd="0" destOrd="0" presId="urn:microsoft.com/office/officeart/2005/8/layout/list1"/>
    <dgm:cxn modelId="{FB5A9619-CF1D-4840-BF8A-F22B22D38700}" type="presParOf" srcId="{B3BF311B-26CD-4300-884A-F4A7AEAC95DD}" destId="{7A8C8514-7BED-4D48-8605-2D4F0F509812}" srcOrd="1" destOrd="0" presId="urn:microsoft.com/office/officeart/2005/8/layout/list1"/>
    <dgm:cxn modelId="{CD71CBB8-3357-4FDC-AC93-FCCF39DB5AEB}" type="presParOf" srcId="{CE960648-626E-4333-B1BB-219EB27930A7}" destId="{CCFBB182-F766-4A3F-95B7-55D7C5E90888}" srcOrd="5" destOrd="0" presId="urn:microsoft.com/office/officeart/2005/8/layout/list1"/>
    <dgm:cxn modelId="{E7A68EBB-2322-4396-B995-105E7BADAF43}" type="presParOf" srcId="{CE960648-626E-4333-B1BB-219EB27930A7}" destId="{2B3F6A14-F929-4F74-97E5-23F9ADCE7D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/>
      <dgm:spPr/>
      <dgm:t>
        <a:bodyPr/>
        <a:lstStyle/>
        <a:p>
          <a:r>
            <a:rPr lang="es-ES" dirty="0"/>
            <a:t>PROMOCION DE LA SALUD</a:t>
          </a:r>
          <a:endParaRPr lang="en-US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64A1E160-0DF6-440B-AA72-B41BE05A5C68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SALUD BUCODENTAL</a:t>
          </a:r>
          <a:endParaRPr lang="es-ES" dirty="0">
            <a:solidFill>
              <a:srgbClr val="000000"/>
            </a:solidFill>
          </a:endParaRPr>
        </a:p>
      </dgm:t>
    </dgm:pt>
    <dgm:pt modelId="{82E70FFB-FC27-498E-9247-1E84B57DB962}" type="parTrans" cxnId="{605E97F9-380C-488C-8204-BBAC1EEBED62}">
      <dgm:prSet/>
      <dgm:spPr/>
      <dgm:t>
        <a:bodyPr/>
        <a:lstStyle/>
        <a:p>
          <a:endParaRPr lang="es-ES"/>
        </a:p>
      </dgm:t>
    </dgm:pt>
    <dgm:pt modelId="{70947F81-1BEF-4E93-86D3-25494B9FF503}" type="sibTrans" cxnId="{605E97F9-380C-488C-8204-BBAC1EEBED62}">
      <dgm:prSet/>
      <dgm:spPr/>
      <dgm:t>
        <a:bodyPr/>
        <a:lstStyle/>
        <a:p>
          <a:endParaRPr lang="es-ES"/>
        </a:p>
      </dgm:t>
    </dgm:pt>
    <dgm:pt modelId="{52D69ECE-1A10-490B-942E-6251605ED6B3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F2754D84-EC75-43EE-BE31-BE02E2A82809}" type="parTrans" cxnId="{2750E585-C4E8-426A-BD57-F8BEA9E2F87E}">
      <dgm:prSet/>
      <dgm:spPr/>
      <dgm:t>
        <a:bodyPr/>
        <a:lstStyle/>
        <a:p>
          <a:endParaRPr lang="es-ES"/>
        </a:p>
      </dgm:t>
    </dgm:pt>
    <dgm:pt modelId="{A728ADB9-6E13-451C-BCB0-9A3862412338}" type="sibTrans" cxnId="{2750E585-C4E8-426A-BD57-F8BEA9E2F87E}">
      <dgm:prSet/>
      <dgm:spPr/>
      <dgm:t>
        <a:bodyPr/>
        <a:lstStyle/>
        <a:p>
          <a:endParaRPr lang="es-ES"/>
        </a:p>
      </dgm:t>
    </dgm:pt>
    <dgm:pt modelId="{1F69EAF0-1701-4EBE-89C8-30123DDF4E8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RESERVA COGNITIVA</a:t>
          </a:r>
          <a:endParaRPr lang="es-ES" dirty="0">
            <a:solidFill>
              <a:srgbClr val="000000"/>
            </a:solidFill>
          </a:endParaRPr>
        </a:p>
      </dgm:t>
    </dgm:pt>
    <dgm:pt modelId="{A06E6BC9-427D-4EB0-8863-CBD5108BBCE6}" type="parTrans" cxnId="{CD799E04-C0C1-48CF-A928-BE5AD6E65077}">
      <dgm:prSet/>
      <dgm:spPr/>
      <dgm:t>
        <a:bodyPr/>
        <a:lstStyle/>
        <a:p>
          <a:endParaRPr lang="es-ES"/>
        </a:p>
      </dgm:t>
    </dgm:pt>
    <dgm:pt modelId="{307B8F05-7AD0-4C74-B83F-EDF3C4584958}" type="sibTrans" cxnId="{CD799E04-C0C1-48CF-A928-BE5AD6E65077}">
      <dgm:prSet/>
      <dgm:spPr/>
      <dgm:t>
        <a:bodyPr/>
        <a:lstStyle/>
        <a:p>
          <a:endParaRPr lang="es-ES"/>
        </a:p>
      </dgm:t>
    </dgm:pt>
    <dgm:pt modelId="{5A7D469E-AA26-4F10-8EC4-9C6BFD0BD850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MANTENIMIENTO HABILIDADES  Y FUNCIONALIDAD</a:t>
          </a:r>
          <a:endParaRPr lang="es-ES" dirty="0">
            <a:solidFill>
              <a:srgbClr val="000000"/>
            </a:solidFill>
          </a:endParaRPr>
        </a:p>
      </dgm:t>
    </dgm:pt>
    <dgm:pt modelId="{4063C598-23AC-44B9-89AB-EE7D16875E8B}" type="parTrans" cxnId="{0AAA7F22-12C0-4921-BAA4-317B1568E06B}">
      <dgm:prSet/>
      <dgm:spPr/>
      <dgm:t>
        <a:bodyPr/>
        <a:lstStyle/>
        <a:p>
          <a:endParaRPr lang="es-ES"/>
        </a:p>
      </dgm:t>
    </dgm:pt>
    <dgm:pt modelId="{679D9DBA-09BE-44CC-9090-6C5687BF1F8E}" type="sibTrans" cxnId="{0AAA7F22-12C0-4921-BAA4-317B1568E06B}">
      <dgm:prSet/>
      <dgm:spPr/>
      <dgm:t>
        <a:bodyPr/>
        <a:lstStyle/>
        <a:p>
          <a:endParaRPr lang="es-ES"/>
        </a:p>
      </dgm:t>
    </dgm:pt>
    <dgm:pt modelId="{EAC28988-896B-4ABA-898B-B0AC9DD991DD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40E12E1F-BF71-43CA-A9F0-FFA4ADAECD9D}" type="parTrans" cxnId="{3F42A99F-5307-4303-9490-E76F19B9D9F4}">
      <dgm:prSet/>
      <dgm:spPr/>
      <dgm:t>
        <a:bodyPr/>
        <a:lstStyle/>
        <a:p>
          <a:endParaRPr lang="es-ES"/>
        </a:p>
      </dgm:t>
    </dgm:pt>
    <dgm:pt modelId="{F70D6C16-C8BF-45F7-BA08-260AD146373E}" type="sibTrans" cxnId="{3F42A99F-5307-4303-9490-E76F19B9D9F4}">
      <dgm:prSet/>
      <dgm:spPr/>
      <dgm:t>
        <a:bodyPr/>
        <a:lstStyle/>
        <a:p>
          <a:endParaRPr lang="es-ES"/>
        </a:p>
      </dgm:t>
    </dgm:pt>
    <dgm:pt modelId="{344B4428-02AF-461E-AD3E-F415AFAB713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FACTORES PROTECTORES</a:t>
          </a:r>
          <a:endParaRPr lang="es-ES" dirty="0">
            <a:solidFill>
              <a:srgbClr val="000000"/>
            </a:solidFill>
          </a:endParaRPr>
        </a:p>
      </dgm:t>
    </dgm:pt>
    <dgm:pt modelId="{F4E55855-0F15-41F8-9B1F-65268C5B204B}" type="parTrans" cxnId="{A242DF1B-393F-456A-8544-19698F2B54A3}">
      <dgm:prSet/>
      <dgm:spPr/>
      <dgm:t>
        <a:bodyPr/>
        <a:lstStyle/>
        <a:p>
          <a:endParaRPr lang="es-ES"/>
        </a:p>
      </dgm:t>
    </dgm:pt>
    <dgm:pt modelId="{902AE5C3-85F0-4151-884A-DE1489C65EB8}" type="sibTrans" cxnId="{A242DF1B-393F-456A-8544-19698F2B54A3}">
      <dgm:prSet/>
      <dgm:spPr/>
      <dgm:t>
        <a:bodyPr/>
        <a:lstStyle/>
        <a:p>
          <a:endParaRPr lang="es-ES"/>
        </a:p>
      </dgm:t>
    </dgm:pt>
    <dgm:pt modelId="{45AA35E2-F7F1-4EFB-A7B8-27251F3E3385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RIESGO CARDIOVASCULAR</a:t>
          </a:r>
          <a:endParaRPr lang="es-ES" dirty="0">
            <a:solidFill>
              <a:srgbClr val="000000"/>
            </a:solidFill>
          </a:endParaRPr>
        </a:p>
      </dgm:t>
    </dgm:pt>
    <dgm:pt modelId="{24EF65BC-238A-427E-9FE2-41D17510CD61}" type="parTrans" cxnId="{A5E86F74-9E08-4EB8-957C-4AC56DFE87CE}">
      <dgm:prSet/>
      <dgm:spPr/>
      <dgm:t>
        <a:bodyPr/>
        <a:lstStyle/>
        <a:p>
          <a:endParaRPr lang="es-ES"/>
        </a:p>
      </dgm:t>
    </dgm:pt>
    <dgm:pt modelId="{1C490F95-FA55-4B9E-B22E-E1CEA73B3AC1}" type="sibTrans" cxnId="{A5E86F74-9E08-4EB8-957C-4AC56DFE87CE}">
      <dgm:prSet/>
      <dgm:spPr/>
      <dgm:t>
        <a:bodyPr/>
        <a:lstStyle/>
        <a:p>
          <a:endParaRPr lang="es-ES"/>
        </a:p>
      </dgm:t>
    </dgm:pt>
    <dgm:pt modelId="{B9D9C419-305D-4F65-AD41-7507389F9512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RIESGO ONCOLOGICO</a:t>
          </a:r>
          <a:endParaRPr lang="es-ES" dirty="0">
            <a:solidFill>
              <a:srgbClr val="000000"/>
            </a:solidFill>
          </a:endParaRPr>
        </a:p>
      </dgm:t>
    </dgm:pt>
    <dgm:pt modelId="{EE671F14-1D55-414D-AB05-14006CD2DA9F}" type="parTrans" cxnId="{6A7CA4F6-999E-417B-AB63-8C668CE4970A}">
      <dgm:prSet/>
      <dgm:spPr/>
      <dgm:t>
        <a:bodyPr/>
        <a:lstStyle/>
        <a:p>
          <a:endParaRPr lang="es-ES"/>
        </a:p>
      </dgm:t>
    </dgm:pt>
    <dgm:pt modelId="{52E5FC7B-C633-4507-AAE1-BF8312C323F8}" type="sibTrans" cxnId="{6A7CA4F6-999E-417B-AB63-8C668CE4970A}">
      <dgm:prSet/>
      <dgm:spPr/>
      <dgm:t>
        <a:bodyPr/>
        <a:lstStyle/>
        <a:p>
          <a:endParaRPr lang="es-ES"/>
        </a:p>
      </dgm:t>
    </dgm:pt>
    <dgm:pt modelId="{BAD7C161-C56E-4FD3-A086-38EF2004CE0B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EXPECTATIVA DE VIDA</a:t>
          </a:r>
        </a:p>
      </dgm:t>
    </dgm:pt>
    <dgm:pt modelId="{17EC04B3-8EAF-453E-9407-D37460CC9F83}" type="parTrans" cxnId="{D7FB7660-F4F3-45F6-A94B-409748228E4E}">
      <dgm:prSet/>
      <dgm:spPr/>
      <dgm:t>
        <a:bodyPr/>
        <a:lstStyle/>
        <a:p>
          <a:endParaRPr lang="es-ES"/>
        </a:p>
      </dgm:t>
    </dgm:pt>
    <dgm:pt modelId="{7BB32C74-D38C-4982-A088-35452DB201B2}" type="sibTrans" cxnId="{D7FB7660-F4F3-45F6-A94B-409748228E4E}">
      <dgm:prSet/>
      <dgm:spPr/>
      <dgm:t>
        <a:bodyPr/>
        <a:lstStyle/>
        <a:p>
          <a:endParaRPr lang="es-ES"/>
        </a:p>
      </dgm:t>
    </dgm:pt>
    <dgm:pt modelId="{24043E30-6C87-4A0D-B98A-DEF06C41A024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77582801-FC8D-4DDE-9A40-0C86F161E1D4}" type="parTrans" cxnId="{35E65A94-CB2F-4954-BDA2-EC649CECF3D3}">
      <dgm:prSet/>
      <dgm:spPr/>
      <dgm:t>
        <a:bodyPr/>
        <a:lstStyle/>
        <a:p>
          <a:endParaRPr lang="es-ES"/>
        </a:p>
      </dgm:t>
    </dgm:pt>
    <dgm:pt modelId="{CBA42F23-AAE5-499A-B83A-B7C987FA9128}" type="sibTrans" cxnId="{35E65A94-CB2F-4954-BDA2-EC649CECF3D3}">
      <dgm:prSet/>
      <dgm:spPr/>
      <dgm:t>
        <a:bodyPr/>
        <a:lstStyle/>
        <a:p>
          <a:endParaRPr lang="es-ES"/>
        </a:p>
      </dgm:t>
    </dgm:pt>
    <dgm:pt modelId="{62346BE0-BC23-43A6-B2DC-8DB3D4FF129B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BIENESTAR EMOCIONAL</a:t>
          </a:r>
          <a:endParaRPr lang="es-ES" dirty="0">
            <a:solidFill>
              <a:srgbClr val="000000"/>
            </a:solidFill>
          </a:endParaRPr>
        </a:p>
      </dgm:t>
    </dgm:pt>
    <dgm:pt modelId="{D781C4B2-8CF2-443D-954A-38EB38678D2E}" type="parTrans" cxnId="{71ECFFDB-5AFE-48AA-BA1C-B15529E624D7}">
      <dgm:prSet/>
      <dgm:spPr/>
      <dgm:t>
        <a:bodyPr/>
        <a:lstStyle/>
        <a:p>
          <a:endParaRPr lang="es-ES"/>
        </a:p>
      </dgm:t>
    </dgm:pt>
    <dgm:pt modelId="{033DA43D-305A-444A-ADA2-2B023B9FBF7E}" type="sibTrans" cxnId="{71ECFFDB-5AFE-48AA-BA1C-B15529E624D7}">
      <dgm:prSet/>
      <dgm:spPr/>
      <dgm:t>
        <a:bodyPr/>
        <a:lstStyle/>
        <a:p>
          <a:endParaRPr lang="es-ES"/>
        </a:p>
      </dgm:t>
    </dgm:pt>
    <dgm:pt modelId="{F03D6D1B-35C1-41FB-97DC-422F1B5337BF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GESTION FACTORES ESTRESORES</a:t>
          </a:r>
        </a:p>
      </dgm:t>
    </dgm:pt>
    <dgm:pt modelId="{6808EB1C-E06C-4FC6-8F53-491367E8CD3D}" type="parTrans" cxnId="{370F3EF7-DE31-40A9-9ADE-DB116BA002D7}">
      <dgm:prSet/>
      <dgm:spPr/>
      <dgm:t>
        <a:bodyPr/>
        <a:lstStyle/>
        <a:p>
          <a:endParaRPr lang="es-ES"/>
        </a:p>
      </dgm:t>
    </dgm:pt>
    <dgm:pt modelId="{58B1BD97-8BD5-4FC0-B46D-FC39878AE6C7}" type="sibTrans" cxnId="{370F3EF7-DE31-40A9-9ADE-DB116BA002D7}">
      <dgm:prSet/>
      <dgm:spPr/>
      <dgm:t>
        <a:bodyPr/>
        <a:lstStyle/>
        <a:p>
          <a:endParaRPr lang="es-ES"/>
        </a:p>
      </dgm:t>
    </dgm:pt>
    <dgm:pt modelId="{3CE5C14E-42B9-4876-8A85-6C7585765664}">
      <dgm:prSet/>
      <dgm:spPr/>
      <dgm:t>
        <a:bodyPr/>
        <a:lstStyle/>
        <a:p>
          <a:r>
            <a:rPr lang="es-ES">
              <a:solidFill>
                <a:srgbClr val="000000"/>
              </a:solidFill>
            </a:rPr>
            <a:t>EVITAR PSIQUIATRIZACION</a:t>
          </a:r>
          <a:endParaRPr lang="es-ES" dirty="0">
            <a:solidFill>
              <a:srgbClr val="000000"/>
            </a:solidFill>
          </a:endParaRPr>
        </a:p>
      </dgm:t>
    </dgm:pt>
    <dgm:pt modelId="{735CEBF1-2602-4929-86F6-274C06F08394}" type="parTrans" cxnId="{FC7094F0-AB11-49F0-8284-DAECC7E645AA}">
      <dgm:prSet/>
      <dgm:spPr/>
      <dgm:t>
        <a:bodyPr/>
        <a:lstStyle/>
        <a:p>
          <a:endParaRPr lang="es-ES"/>
        </a:p>
      </dgm:t>
    </dgm:pt>
    <dgm:pt modelId="{1C1374FD-614B-4695-A7CC-C8A8BA2A7298}" type="sibTrans" cxnId="{FC7094F0-AB11-49F0-8284-DAECC7E645AA}">
      <dgm:prSet/>
      <dgm:spPr/>
      <dgm:t>
        <a:bodyPr/>
        <a:lstStyle/>
        <a:p>
          <a:endParaRPr lang="es-ES"/>
        </a:p>
      </dgm:t>
    </dgm:pt>
    <dgm:pt modelId="{414B9EFD-5010-4757-A310-F34955DD82C0}">
      <dgm:prSet/>
      <dgm:spPr/>
      <dgm:t>
        <a:bodyPr/>
        <a:lstStyle/>
        <a:p>
          <a:endParaRPr lang="es-ES" dirty="0">
            <a:solidFill>
              <a:srgbClr val="000000"/>
            </a:solidFill>
          </a:endParaRPr>
        </a:p>
      </dgm:t>
    </dgm:pt>
    <dgm:pt modelId="{D696AADC-38CA-4475-9D9B-1936B988467A}" type="parTrans" cxnId="{F8485908-2160-4EDA-AFE9-B020440DB698}">
      <dgm:prSet/>
      <dgm:spPr/>
      <dgm:t>
        <a:bodyPr/>
        <a:lstStyle/>
        <a:p>
          <a:endParaRPr lang="es-ES"/>
        </a:p>
      </dgm:t>
    </dgm:pt>
    <dgm:pt modelId="{4787397F-5121-49AE-9872-432B2E862581}" type="sibTrans" cxnId="{F8485908-2160-4EDA-AFE9-B020440DB698}">
      <dgm:prSet/>
      <dgm:spPr/>
      <dgm:t>
        <a:bodyPr/>
        <a:lstStyle/>
        <a:p>
          <a:endParaRPr lang="es-ES"/>
        </a:p>
      </dgm:t>
    </dgm:pt>
    <dgm:pt modelId="{54AC9BE7-578D-4AAF-AF08-31BEF6AD5C9F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BIENESTAR SOCIOFAMILIAR/AUTONOMÍA</a:t>
          </a:r>
        </a:p>
      </dgm:t>
    </dgm:pt>
    <dgm:pt modelId="{FAA8A19B-0D70-4BB8-85F8-984B0BFD6517}" type="parTrans" cxnId="{90E5C27B-85F5-4FF4-A42C-CB22CB964D63}">
      <dgm:prSet/>
      <dgm:spPr/>
      <dgm:t>
        <a:bodyPr/>
        <a:lstStyle/>
        <a:p>
          <a:endParaRPr lang="es-ES"/>
        </a:p>
      </dgm:t>
    </dgm:pt>
    <dgm:pt modelId="{BDC4D85A-167F-4A2E-981C-C8FE23F536A8}" type="sibTrans" cxnId="{90E5C27B-85F5-4FF4-A42C-CB22CB964D63}">
      <dgm:prSet/>
      <dgm:spPr/>
      <dgm:t>
        <a:bodyPr/>
        <a:lstStyle/>
        <a:p>
          <a:endParaRPr lang="es-ES"/>
        </a:p>
      </dgm:t>
    </dgm:pt>
    <dgm:pt modelId="{FD9DAA0B-8174-4451-BB8D-C0473A8C4579}">
      <dgm:prSet/>
      <dgm:spPr/>
      <dgm:t>
        <a:bodyPr/>
        <a:lstStyle/>
        <a:p>
          <a:r>
            <a:rPr lang="es-ES" dirty="0">
              <a:solidFill>
                <a:srgbClr val="000000"/>
              </a:solidFill>
            </a:rPr>
            <a:t>INSERCION SOCIAL</a:t>
          </a:r>
        </a:p>
      </dgm:t>
    </dgm:pt>
    <dgm:pt modelId="{BDCCE809-9AD9-432B-A5D5-11A2D5D6FB4D}" type="parTrans" cxnId="{49F3F1A3-B211-4E8D-8B5C-28C733DF7A1E}">
      <dgm:prSet/>
      <dgm:spPr/>
      <dgm:t>
        <a:bodyPr/>
        <a:lstStyle/>
        <a:p>
          <a:endParaRPr lang="es-ES"/>
        </a:p>
      </dgm:t>
    </dgm:pt>
    <dgm:pt modelId="{C3D87865-F2C4-4A2C-A4BC-67B61FBC9A9C}" type="sibTrans" cxnId="{49F3F1A3-B211-4E8D-8B5C-28C733DF7A1E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1"/>
      <dgm:spPr/>
    </dgm:pt>
    <dgm:pt modelId="{0B5A26C6-5F7D-4FC1-B9A4-2D44018B1E3E}" type="pres">
      <dgm:prSet presAssocID="{5DE23BC0-7AFD-4683-9E34-C368E20337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1" custLinFactNeighborX="-2750" custLinFactNeighborY="-4212">
        <dgm:presLayoutVars>
          <dgm:bulletEnabled val="1"/>
        </dgm:presLayoutVars>
      </dgm:prSet>
      <dgm:spPr/>
    </dgm:pt>
  </dgm:ptLst>
  <dgm:cxnLst>
    <dgm:cxn modelId="{CD799E04-C0C1-48CF-A928-BE5AD6E65077}" srcId="{81219560-23BF-4F52-AF39-8B9C54FCE5A4}" destId="{1F69EAF0-1701-4EBE-89C8-30123DDF4E82}" srcOrd="2" destOrd="0" parTransId="{A06E6BC9-427D-4EB0-8863-CBD5108BBCE6}" sibTransId="{307B8F05-7AD0-4C74-B83F-EDF3C4584958}"/>
    <dgm:cxn modelId="{F8485908-2160-4EDA-AFE9-B020440DB698}" srcId="{62346BE0-BC23-43A6-B2DC-8DB3D4FF129B}" destId="{414B9EFD-5010-4757-A310-F34955DD82C0}" srcOrd="2" destOrd="0" parTransId="{D696AADC-38CA-4475-9D9B-1936B988467A}" sibTransId="{4787397F-5121-49AE-9872-432B2E862581}"/>
    <dgm:cxn modelId="{CB9E9809-5F7D-476D-BAA2-8DEAD62209A9}" type="presOf" srcId="{62346BE0-BC23-43A6-B2DC-8DB3D4FF129B}" destId="{1F7B0A96-26F5-4C37-9ADF-E716833FC591}" srcOrd="0" destOrd="11" presId="urn:microsoft.com/office/officeart/2005/8/layout/list1"/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A242DF1B-393F-456A-8544-19698F2B54A3}" srcId="{81219560-23BF-4F52-AF39-8B9C54FCE5A4}" destId="{344B4428-02AF-461E-AD3E-F415AFAB7132}" srcOrd="4" destOrd="0" parTransId="{F4E55855-0F15-41F8-9B1F-65268C5B204B}" sibTransId="{902AE5C3-85F0-4151-884A-DE1489C65EB8}"/>
    <dgm:cxn modelId="{E2D39920-0823-48CB-AAF4-AB1A1D5C15F9}" type="presOf" srcId="{52D69ECE-1A10-490B-942E-6251605ED6B3}" destId="{1F7B0A96-26F5-4C37-9ADF-E716833FC591}" srcOrd="0" destOrd="2" presId="urn:microsoft.com/office/officeart/2005/8/layout/list1"/>
    <dgm:cxn modelId="{0AAA7F22-12C0-4921-BAA4-317B1568E06B}" srcId="{1F69EAF0-1701-4EBE-89C8-30123DDF4E82}" destId="{5A7D469E-AA26-4F10-8EC4-9C6BFD0BD850}" srcOrd="0" destOrd="0" parTransId="{4063C598-23AC-44B9-89AB-EE7D16875E8B}" sibTransId="{679D9DBA-09BE-44CC-9090-6C5687BF1F8E}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D7FB7660-F4F3-45F6-A94B-409748228E4E}" srcId="{344B4428-02AF-461E-AD3E-F415AFAB7132}" destId="{BAD7C161-C56E-4FD3-A086-38EF2004CE0B}" srcOrd="2" destOrd="0" parTransId="{17EC04B3-8EAF-453E-9407-D37460CC9F83}" sibTransId="{7BB32C74-D38C-4982-A088-35452DB201B2}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9B718847-9C58-4B53-AF68-0F1F547EF9C5}" type="presOf" srcId="{EAC28988-896B-4ABA-898B-B0AC9DD991DD}" destId="{1F7B0A96-26F5-4C37-9ADF-E716833FC591}" srcOrd="0" destOrd="5" presId="urn:microsoft.com/office/officeart/2005/8/layout/list1"/>
    <dgm:cxn modelId="{DF1C416C-84A5-4D85-B541-041682C5A819}" type="presOf" srcId="{3CE5C14E-42B9-4876-8A85-6C7585765664}" destId="{1F7B0A96-26F5-4C37-9ADF-E716833FC591}" srcOrd="0" destOrd="13" presId="urn:microsoft.com/office/officeart/2005/8/layout/list1"/>
    <dgm:cxn modelId="{86141A4F-BD83-4E85-92AE-E8F7F8715970}" type="presOf" srcId="{24043E30-6C87-4A0D-B98A-DEF06C41A024}" destId="{1F7B0A96-26F5-4C37-9ADF-E716833FC591}" srcOrd="0" destOrd="10" presId="urn:microsoft.com/office/officeart/2005/8/layout/list1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A5E86F74-9E08-4EB8-957C-4AC56DFE87CE}" srcId="{344B4428-02AF-461E-AD3E-F415AFAB7132}" destId="{45AA35E2-F7F1-4EFB-A7B8-27251F3E3385}" srcOrd="0" destOrd="0" parTransId="{24EF65BC-238A-427E-9FE2-41D17510CD61}" sibTransId="{1C490F95-FA55-4B9E-B22E-E1CEA73B3AC1}"/>
    <dgm:cxn modelId="{A81F9354-10D7-4D65-8F70-1012BDE362D0}" type="presOf" srcId="{FD9DAA0B-8174-4451-BB8D-C0473A8C4579}" destId="{1F7B0A96-26F5-4C37-9ADF-E716833FC591}" srcOrd="0" destOrd="16" presId="urn:microsoft.com/office/officeart/2005/8/layout/list1"/>
    <dgm:cxn modelId="{90E5C27B-85F5-4FF4-A42C-CB22CB964D63}" srcId="{81219560-23BF-4F52-AF39-8B9C54FCE5A4}" destId="{54AC9BE7-578D-4AAF-AF08-31BEF6AD5C9F}" srcOrd="7" destOrd="0" parTransId="{FAA8A19B-0D70-4BB8-85F8-984B0BFD6517}" sibTransId="{BDC4D85A-167F-4A2E-981C-C8FE23F536A8}"/>
    <dgm:cxn modelId="{992CF184-7672-4CE1-A9BA-D5101065D404}" type="presOf" srcId="{B9D9C419-305D-4F65-AD41-7507389F9512}" destId="{1F7B0A96-26F5-4C37-9ADF-E716833FC591}" srcOrd="0" destOrd="8" presId="urn:microsoft.com/office/officeart/2005/8/layout/list1"/>
    <dgm:cxn modelId="{A29D7F85-561C-4BC8-A0DB-42E7B4181D98}" type="presOf" srcId="{BAD7C161-C56E-4FD3-A086-38EF2004CE0B}" destId="{1F7B0A96-26F5-4C37-9ADF-E716833FC591}" srcOrd="0" destOrd="9" presId="urn:microsoft.com/office/officeart/2005/8/layout/list1"/>
    <dgm:cxn modelId="{2750E585-C4E8-426A-BD57-F8BEA9E2F87E}" srcId="{81219560-23BF-4F52-AF39-8B9C54FCE5A4}" destId="{52D69ECE-1A10-490B-942E-6251605ED6B3}" srcOrd="1" destOrd="0" parTransId="{F2754D84-EC75-43EE-BE31-BE02E2A82809}" sibTransId="{A728ADB9-6E13-451C-BCB0-9A3862412338}"/>
    <dgm:cxn modelId="{35E65A94-CB2F-4954-BDA2-EC649CECF3D3}" srcId="{81219560-23BF-4F52-AF39-8B9C54FCE5A4}" destId="{24043E30-6C87-4A0D-B98A-DEF06C41A024}" srcOrd="5" destOrd="0" parTransId="{77582801-FC8D-4DDE-9A40-0C86F161E1D4}" sibTransId="{CBA42F23-AAE5-499A-B83A-B7C987FA9128}"/>
    <dgm:cxn modelId="{D9975A9E-EB7F-4898-A987-72786E25AA9A}" type="presOf" srcId="{45AA35E2-F7F1-4EFB-A7B8-27251F3E3385}" destId="{1F7B0A96-26F5-4C37-9ADF-E716833FC591}" srcOrd="0" destOrd="7" presId="urn:microsoft.com/office/officeart/2005/8/layout/list1"/>
    <dgm:cxn modelId="{ED0FEB9E-805C-467D-8A6F-12405C4FE13F}" type="presOf" srcId="{1F69EAF0-1701-4EBE-89C8-30123DDF4E82}" destId="{1F7B0A96-26F5-4C37-9ADF-E716833FC591}" srcOrd="0" destOrd="3" presId="urn:microsoft.com/office/officeart/2005/8/layout/list1"/>
    <dgm:cxn modelId="{3F42A99F-5307-4303-9490-E76F19B9D9F4}" srcId="{81219560-23BF-4F52-AF39-8B9C54FCE5A4}" destId="{EAC28988-896B-4ABA-898B-B0AC9DD991DD}" srcOrd="3" destOrd="0" parTransId="{40E12E1F-BF71-43CA-A9F0-FFA4ADAECD9D}" sibTransId="{F70D6C16-C8BF-45F7-BA08-260AD146373E}"/>
    <dgm:cxn modelId="{6DE2DBA1-30DA-43EB-B5C9-4F001AF27AE8}" type="presOf" srcId="{414B9EFD-5010-4757-A310-F34955DD82C0}" destId="{1F7B0A96-26F5-4C37-9ADF-E716833FC591}" srcOrd="0" destOrd="14" presId="urn:microsoft.com/office/officeart/2005/8/layout/list1"/>
    <dgm:cxn modelId="{49F3F1A3-B211-4E8D-8B5C-28C733DF7A1E}" srcId="{54AC9BE7-578D-4AAF-AF08-31BEF6AD5C9F}" destId="{FD9DAA0B-8174-4451-BB8D-C0473A8C4579}" srcOrd="0" destOrd="0" parTransId="{BDCCE809-9AD9-432B-A5D5-11A2D5D6FB4D}" sibTransId="{C3D87865-F2C4-4A2C-A4BC-67B61FBC9A9C}"/>
    <dgm:cxn modelId="{B1E9D5AA-6BE3-469C-98ED-24D315D60788}" type="presOf" srcId="{344B4428-02AF-461E-AD3E-F415AFAB7132}" destId="{1F7B0A96-26F5-4C37-9ADF-E716833FC591}" srcOrd="0" destOrd="6" presId="urn:microsoft.com/office/officeart/2005/8/layout/list1"/>
    <dgm:cxn modelId="{7D9BDBCF-1DCE-484B-9664-F29F8866C748}" type="presOf" srcId="{5A7D469E-AA26-4F10-8EC4-9C6BFD0BD850}" destId="{1F7B0A96-26F5-4C37-9ADF-E716833FC591}" srcOrd="0" destOrd="4" presId="urn:microsoft.com/office/officeart/2005/8/layout/list1"/>
    <dgm:cxn modelId="{71ECFFDB-5AFE-48AA-BA1C-B15529E624D7}" srcId="{81219560-23BF-4F52-AF39-8B9C54FCE5A4}" destId="{62346BE0-BC23-43A6-B2DC-8DB3D4FF129B}" srcOrd="6" destOrd="0" parTransId="{D781C4B2-8CF2-443D-954A-38EB38678D2E}" sibTransId="{033DA43D-305A-444A-ADA2-2B023B9FBF7E}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0CD9DEE0-1A40-4D93-A0ED-C95D5489D655}" type="presOf" srcId="{F03D6D1B-35C1-41FB-97DC-422F1B5337BF}" destId="{1F7B0A96-26F5-4C37-9ADF-E716833FC591}" srcOrd="0" destOrd="12" presId="urn:microsoft.com/office/officeart/2005/8/layout/list1"/>
    <dgm:cxn modelId="{56A3FCE8-C702-4D39-B223-082B894B166D}" type="presOf" srcId="{64A1E160-0DF6-440B-AA72-B41BE05A5C68}" destId="{1F7B0A96-26F5-4C37-9ADF-E716833FC591}" srcOrd="0" destOrd="1" presId="urn:microsoft.com/office/officeart/2005/8/layout/list1"/>
    <dgm:cxn modelId="{9957B4EA-4B00-4839-93BB-8282591866E2}" type="presOf" srcId="{54AC9BE7-578D-4AAF-AF08-31BEF6AD5C9F}" destId="{1F7B0A96-26F5-4C37-9ADF-E716833FC591}" srcOrd="0" destOrd="15" presId="urn:microsoft.com/office/officeart/2005/8/layout/list1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FC7094F0-AB11-49F0-8284-DAECC7E645AA}" srcId="{62346BE0-BC23-43A6-B2DC-8DB3D4FF129B}" destId="{3CE5C14E-42B9-4876-8A85-6C7585765664}" srcOrd="1" destOrd="0" parTransId="{735CEBF1-2602-4929-86F6-274C06F08394}" sibTransId="{1C1374FD-614B-4695-A7CC-C8A8BA2A7298}"/>
    <dgm:cxn modelId="{6A7CA4F6-999E-417B-AB63-8C668CE4970A}" srcId="{344B4428-02AF-461E-AD3E-F415AFAB7132}" destId="{B9D9C419-305D-4F65-AD41-7507389F9512}" srcOrd="1" destOrd="0" parTransId="{EE671F14-1D55-414D-AB05-14006CD2DA9F}" sibTransId="{52E5FC7B-C633-4507-AAE1-BF8312C323F8}"/>
    <dgm:cxn modelId="{370F3EF7-DE31-40A9-9ADE-DB116BA002D7}" srcId="{62346BE0-BC23-43A6-B2DC-8DB3D4FF129B}" destId="{F03D6D1B-35C1-41FB-97DC-422F1B5337BF}" srcOrd="0" destOrd="0" parTransId="{6808EB1C-E06C-4FC6-8F53-491367E8CD3D}" sibTransId="{58B1BD97-8BD5-4FC0-B46D-FC39878AE6C7}"/>
    <dgm:cxn modelId="{605E97F9-380C-488C-8204-BBAC1EEBED62}" srcId="{81219560-23BF-4F52-AF39-8B9C54FCE5A4}" destId="{64A1E160-0DF6-440B-AA72-B41BE05A5C68}" srcOrd="0" destOrd="0" parTransId="{82E70FFB-FC27-498E-9247-1E84B57DB962}" sibTransId="{70947F81-1BEF-4E93-86D3-25494B9FF503}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B2EBD9-0740-46AA-A483-743A7B666F8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1A1A1C-8EC4-4826-B8BA-15815849C58F}">
      <dgm:prSet/>
      <dgm:spPr/>
      <dgm:t>
        <a:bodyPr/>
        <a:lstStyle/>
        <a:p>
          <a:r>
            <a:rPr lang="es-ES"/>
            <a:t>SALUD MENTAL</a:t>
          </a:r>
          <a:endParaRPr lang="en-US"/>
        </a:p>
      </dgm:t>
    </dgm:pt>
    <dgm:pt modelId="{2231E206-F0C5-45DA-A515-7099FBEB1699}" type="parTrans" cxnId="{5F16BF70-8F66-4029-9A22-48A2CB3124C8}">
      <dgm:prSet/>
      <dgm:spPr/>
      <dgm:t>
        <a:bodyPr/>
        <a:lstStyle/>
        <a:p>
          <a:endParaRPr lang="en-US"/>
        </a:p>
      </dgm:t>
    </dgm:pt>
    <dgm:pt modelId="{33194405-A8AB-4778-85ED-2491DF2AC132}" type="sibTrans" cxnId="{5F16BF70-8F66-4029-9A22-48A2CB3124C8}">
      <dgm:prSet/>
      <dgm:spPr/>
      <dgm:t>
        <a:bodyPr/>
        <a:lstStyle/>
        <a:p>
          <a:endParaRPr lang="en-US"/>
        </a:p>
      </dgm:t>
    </dgm:pt>
    <dgm:pt modelId="{849F5723-A587-4BD6-81AD-DA511E268D02}">
      <dgm:prSet/>
      <dgm:spPr/>
      <dgm:t>
        <a:bodyPr/>
        <a:lstStyle/>
        <a:p>
          <a:r>
            <a:rPr lang="es-ES"/>
            <a:t>ADAPTACION A RETOS VIDA ADULTA</a:t>
          </a:r>
          <a:endParaRPr lang="en-US"/>
        </a:p>
      </dgm:t>
    </dgm:pt>
    <dgm:pt modelId="{2124210A-67A5-405C-A7E8-3EF7999FFF31}" type="parTrans" cxnId="{F3B5B638-7AAF-415D-94CF-65C2F453E853}">
      <dgm:prSet/>
      <dgm:spPr/>
      <dgm:t>
        <a:bodyPr/>
        <a:lstStyle/>
        <a:p>
          <a:endParaRPr lang="en-US"/>
        </a:p>
      </dgm:t>
    </dgm:pt>
    <dgm:pt modelId="{5C28D908-A54C-4047-8E1C-D1213A377A1A}" type="sibTrans" cxnId="{F3B5B638-7AAF-415D-94CF-65C2F453E853}">
      <dgm:prSet/>
      <dgm:spPr/>
      <dgm:t>
        <a:bodyPr/>
        <a:lstStyle/>
        <a:p>
          <a:endParaRPr lang="en-US"/>
        </a:p>
      </dgm:t>
    </dgm:pt>
    <dgm:pt modelId="{BC341960-AA91-4361-9D86-7A69797D84FD}">
      <dgm:prSet/>
      <dgm:spPr/>
      <dgm:t>
        <a:bodyPr/>
        <a:lstStyle/>
        <a:p>
          <a:r>
            <a:rPr lang="es-ES"/>
            <a:t>CAMBIOS ESTRUCTURA FAMILIAR</a:t>
          </a:r>
          <a:endParaRPr lang="en-US"/>
        </a:p>
      </dgm:t>
    </dgm:pt>
    <dgm:pt modelId="{881D76F7-25E0-4CBC-A8B8-AFCB1A7B9492}" type="parTrans" cxnId="{01D3A0DF-3D15-4101-8D4C-E1ECEEECAAC5}">
      <dgm:prSet/>
      <dgm:spPr/>
      <dgm:t>
        <a:bodyPr/>
        <a:lstStyle/>
        <a:p>
          <a:endParaRPr lang="en-US"/>
        </a:p>
      </dgm:t>
    </dgm:pt>
    <dgm:pt modelId="{92C67E3F-9AC2-40DD-9EDF-34CA37363E34}" type="sibTrans" cxnId="{01D3A0DF-3D15-4101-8D4C-E1ECEEECAAC5}">
      <dgm:prSet/>
      <dgm:spPr/>
      <dgm:t>
        <a:bodyPr/>
        <a:lstStyle/>
        <a:p>
          <a:endParaRPr lang="en-US"/>
        </a:p>
      </dgm:t>
    </dgm:pt>
    <dgm:pt modelId="{0158BA42-4C3D-47B6-AC25-85B41A838B19}">
      <dgm:prSet/>
      <dgm:spPr/>
      <dgm:t>
        <a:bodyPr/>
        <a:lstStyle/>
        <a:p>
          <a:r>
            <a:rPr lang="es-ES"/>
            <a:t>CAMBIOS RESIDENCIALES</a:t>
          </a:r>
          <a:endParaRPr lang="en-US"/>
        </a:p>
      </dgm:t>
    </dgm:pt>
    <dgm:pt modelId="{4CD3461A-15E9-41EF-887D-2FCC3B804CF0}" type="parTrans" cxnId="{D40AD081-E249-4A0E-89C9-3C66F21FBBD5}">
      <dgm:prSet/>
      <dgm:spPr/>
      <dgm:t>
        <a:bodyPr/>
        <a:lstStyle/>
        <a:p>
          <a:endParaRPr lang="en-US"/>
        </a:p>
      </dgm:t>
    </dgm:pt>
    <dgm:pt modelId="{6308FE41-7587-4945-AC32-A4B21556CB5E}" type="sibTrans" cxnId="{D40AD081-E249-4A0E-89C9-3C66F21FBBD5}">
      <dgm:prSet/>
      <dgm:spPr/>
      <dgm:t>
        <a:bodyPr/>
        <a:lstStyle/>
        <a:p>
          <a:endParaRPr lang="en-US"/>
        </a:p>
      </dgm:t>
    </dgm:pt>
    <dgm:pt modelId="{3583F244-7698-4F18-B921-7C314F3242B3}">
      <dgm:prSet/>
      <dgm:spPr/>
      <dgm:t>
        <a:bodyPr/>
        <a:lstStyle/>
        <a:p>
          <a:r>
            <a:rPr lang="es-ES" dirty="0"/>
            <a:t>ADAPTACION LABORAL</a:t>
          </a:r>
          <a:endParaRPr lang="en-US" dirty="0"/>
        </a:p>
      </dgm:t>
    </dgm:pt>
    <dgm:pt modelId="{2CEF2AD0-84A0-4B8C-98BF-ABEBA230879F}" type="parTrans" cxnId="{23971F32-5EE8-4334-BAA6-256FF2D1E124}">
      <dgm:prSet/>
      <dgm:spPr/>
      <dgm:t>
        <a:bodyPr/>
        <a:lstStyle/>
        <a:p>
          <a:endParaRPr lang="en-US"/>
        </a:p>
      </dgm:t>
    </dgm:pt>
    <dgm:pt modelId="{2407A2D1-D42A-4051-A4AD-C10FA593C4C9}" type="sibTrans" cxnId="{23971F32-5EE8-4334-BAA6-256FF2D1E124}">
      <dgm:prSet/>
      <dgm:spPr/>
      <dgm:t>
        <a:bodyPr/>
        <a:lstStyle/>
        <a:p>
          <a:endParaRPr lang="en-US"/>
        </a:p>
      </dgm:t>
    </dgm:pt>
    <dgm:pt modelId="{1D314415-89A4-4B1F-99EB-133A0AE58624}">
      <dgm:prSet/>
      <dgm:spPr/>
      <dgm:t>
        <a:bodyPr/>
        <a:lstStyle/>
        <a:p>
          <a:r>
            <a:rPr lang="es-ES"/>
            <a:t>FACTORES STRESORES CERCANOS</a:t>
          </a:r>
          <a:endParaRPr lang="en-US"/>
        </a:p>
      </dgm:t>
    </dgm:pt>
    <dgm:pt modelId="{E414BF83-2955-492D-B185-66B7302E808E}" type="parTrans" cxnId="{25761771-6A37-4D75-8253-ED6571FABCA5}">
      <dgm:prSet/>
      <dgm:spPr/>
      <dgm:t>
        <a:bodyPr/>
        <a:lstStyle/>
        <a:p>
          <a:endParaRPr lang="en-US"/>
        </a:p>
      </dgm:t>
    </dgm:pt>
    <dgm:pt modelId="{F99D196F-281E-4076-A58A-5BDFCC82C1B5}" type="sibTrans" cxnId="{25761771-6A37-4D75-8253-ED6571FABCA5}">
      <dgm:prSet/>
      <dgm:spPr/>
      <dgm:t>
        <a:bodyPr/>
        <a:lstStyle/>
        <a:p>
          <a:endParaRPr lang="en-US"/>
        </a:p>
      </dgm:t>
    </dgm:pt>
    <dgm:pt modelId="{FD5C6B6F-3A37-4424-9767-7A6844BF743C}">
      <dgm:prSet/>
      <dgm:spPr/>
      <dgm:t>
        <a:bodyPr/>
        <a:lstStyle/>
        <a:p>
          <a:r>
            <a:rPr lang="es-ES"/>
            <a:t>ORGANOS DE LOS SENTIDOS</a:t>
          </a:r>
          <a:endParaRPr lang="en-US"/>
        </a:p>
      </dgm:t>
    </dgm:pt>
    <dgm:pt modelId="{AE4E00A2-213B-473D-BD30-A7622448D35A}" type="parTrans" cxnId="{9CAA628C-1D69-4F40-9AF5-E1180D134060}">
      <dgm:prSet/>
      <dgm:spPr/>
      <dgm:t>
        <a:bodyPr/>
        <a:lstStyle/>
        <a:p>
          <a:endParaRPr lang="en-US"/>
        </a:p>
      </dgm:t>
    </dgm:pt>
    <dgm:pt modelId="{970224ED-C527-48A3-97CD-8FD761E3FA72}" type="sibTrans" cxnId="{9CAA628C-1D69-4F40-9AF5-E1180D134060}">
      <dgm:prSet/>
      <dgm:spPr/>
      <dgm:t>
        <a:bodyPr/>
        <a:lstStyle/>
        <a:p>
          <a:endParaRPr lang="en-US"/>
        </a:p>
      </dgm:t>
    </dgm:pt>
    <dgm:pt modelId="{DF686ED3-DDEF-4A9A-AE35-52694E2E57BE}">
      <dgm:prSet/>
      <dgm:spPr/>
      <dgm:t>
        <a:bodyPr/>
        <a:lstStyle/>
        <a:p>
          <a:r>
            <a:rPr lang="es-ES"/>
            <a:t>AUDICION</a:t>
          </a:r>
          <a:endParaRPr lang="en-US"/>
        </a:p>
      </dgm:t>
    </dgm:pt>
    <dgm:pt modelId="{A5AE5AA3-B91F-461D-AEAE-B2476AB21CB2}" type="parTrans" cxnId="{D8157378-DBDF-4222-AD85-3768436189A4}">
      <dgm:prSet/>
      <dgm:spPr/>
      <dgm:t>
        <a:bodyPr/>
        <a:lstStyle/>
        <a:p>
          <a:endParaRPr lang="en-US"/>
        </a:p>
      </dgm:t>
    </dgm:pt>
    <dgm:pt modelId="{25E47DEE-D200-4DBE-BE8E-278C45B30D4E}" type="sibTrans" cxnId="{D8157378-DBDF-4222-AD85-3768436189A4}">
      <dgm:prSet/>
      <dgm:spPr/>
      <dgm:t>
        <a:bodyPr/>
        <a:lstStyle/>
        <a:p>
          <a:endParaRPr lang="en-US"/>
        </a:p>
      </dgm:t>
    </dgm:pt>
    <dgm:pt modelId="{A6FD6F70-85DD-49F5-B618-0C109820B6C1}">
      <dgm:prSet/>
      <dgm:spPr/>
      <dgm:t>
        <a:bodyPr/>
        <a:lstStyle/>
        <a:p>
          <a:r>
            <a:rPr lang="es-ES"/>
            <a:t>VISION</a:t>
          </a:r>
          <a:endParaRPr lang="en-US"/>
        </a:p>
      </dgm:t>
    </dgm:pt>
    <dgm:pt modelId="{2087AEA2-F64A-4A62-B965-982082B88AC8}" type="parTrans" cxnId="{5953F9C0-69FF-4E19-93DE-4E3F35A1B7D3}">
      <dgm:prSet/>
      <dgm:spPr/>
      <dgm:t>
        <a:bodyPr/>
        <a:lstStyle/>
        <a:p>
          <a:endParaRPr lang="en-US"/>
        </a:p>
      </dgm:t>
    </dgm:pt>
    <dgm:pt modelId="{70F944BE-D2D4-409B-8F02-4359D5192D03}" type="sibTrans" cxnId="{5953F9C0-69FF-4E19-93DE-4E3F35A1B7D3}">
      <dgm:prSet/>
      <dgm:spPr/>
      <dgm:t>
        <a:bodyPr/>
        <a:lstStyle/>
        <a:p>
          <a:endParaRPr lang="en-US"/>
        </a:p>
      </dgm:t>
    </dgm:pt>
    <dgm:pt modelId="{2CF2598E-3835-4A16-A154-99F265649719}">
      <dgm:prSet/>
      <dgm:spPr/>
      <dgm:t>
        <a:bodyPr/>
        <a:lstStyle/>
        <a:p>
          <a:r>
            <a:rPr lang="es-ES"/>
            <a:t>MOVILIDAD</a:t>
          </a:r>
          <a:endParaRPr lang="en-US"/>
        </a:p>
      </dgm:t>
    </dgm:pt>
    <dgm:pt modelId="{8E55EEDD-8888-447A-9E2C-7BC944D6CC61}" type="parTrans" cxnId="{2D8A01B4-D0A6-4B76-85A3-0719F900B3BB}">
      <dgm:prSet/>
      <dgm:spPr/>
      <dgm:t>
        <a:bodyPr/>
        <a:lstStyle/>
        <a:p>
          <a:endParaRPr lang="en-US"/>
        </a:p>
      </dgm:t>
    </dgm:pt>
    <dgm:pt modelId="{D19D8B12-E743-43D6-AC30-7C8F549D73D6}" type="sibTrans" cxnId="{2D8A01B4-D0A6-4B76-85A3-0719F900B3BB}">
      <dgm:prSet/>
      <dgm:spPr/>
      <dgm:t>
        <a:bodyPr/>
        <a:lstStyle/>
        <a:p>
          <a:endParaRPr lang="en-US"/>
        </a:p>
      </dgm:t>
    </dgm:pt>
    <dgm:pt modelId="{2380A859-EDA7-4DD9-8A1C-E758855A27A8}">
      <dgm:prSet/>
      <dgm:spPr/>
      <dgm:t>
        <a:bodyPr/>
        <a:lstStyle/>
        <a:p>
          <a:r>
            <a:rPr lang="es-ES"/>
            <a:t>OBESIDAD</a:t>
          </a:r>
          <a:endParaRPr lang="en-US"/>
        </a:p>
      </dgm:t>
    </dgm:pt>
    <dgm:pt modelId="{257133B5-82DC-404B-AF16-73CFDDE151E3}" type="parTrans" cxnId="{A8FEF7A0-70CE-45B9-B5FE-49C7C34B0914}">
      <dgm:prSet/>
      <dgm:spPr/>
      <dgm:t>
        <a:bodyPr/>
        <a:lstStyle/>
        <a:p>
          <a:endParaRPr lang="en-US"/>
        </a:p>
      </dgm:t>
    </dgm:pt>
    <dgm:pt modelId="{841E8636-BA9E-43DB-928E-7D105DA7B1F4}" type="sibTrans" cxnId="{A8FEF7A0-70CE-45B9-B5FE-49C7C34B0914}">
      <dgm:prSet/>
      <dgm:spPr/>
      <dgm:t>
        <a:bodyPr/>
        <a:lstStyle/>
        <a:p>
          <a:endParaRPr lang="en-US"/>
        </a:p>
      </dgm:t>
    </dgm:pt>
    <dgm:pt modelId="{538309BE-256D-4F1E-88B1-E16138577785}">
      <dgm:prSet/>
      <dgm:spPr/>
      <dgm:t>
        <a:bodyPr/>
        <a:lstStyle/>
        <a:p>
          <a:r>
            <a:rPr lang="es-ES"/>
            <a:t>ARTROSIS</a:t>
          </a:r>
          <a:endParaRPr lang="en-US"/>
        </a:p>
      </dgm:t>
    </dgm:pt>
    <dgm:pt modelId="{4FD9B633-89E4-4DCC-A8BA-2DDE29313968}" type="parTrans" cxnId="{CC1034FD-F2B9-44DE-9BF9-583D48B067A1}">
      <dgm:prSet/>
      <dgm:spPr/>
      <dgm:t>
        <a:bodyPr/>
        <a:lstStyle/>
        <a:p>
          <a:endParaRPr lang="en-US"/>
        </a:p>
      </dgm:t>
    </dgm:pt>
    <dgm:pt modelId="{4840E49C-5D0F-47B6-AE60-A7418C26DF02}" type="sibTrans" cxnId="{CC1034FD-F2B9-44DE-9BF9-583D48B067A1}">
      <dgm:prSet/>
      <dgm:spPr/>
      <dgm:t>
        <a:bodyPr/>
        <a:lstStyle/>
        <a:p>
          <a:endParaRPr lang="en-US"/>
        </a:p>
      </dgm:t>
    </dgm:pt>
    <dgm:pt modelId="{61878FA0-5B9D-4955-ACFD-835D5329026A}" type="pres">
      <dgm:prSet presAssocID="{A0B2EBD9-0740-46AA-A483-743A7B666F8C}" presName="linear" presStyleCnt="0">
        <dgm:presLayoutVars>
          <dgm:dir/>
          <dgm:animLvl val="lvl"/>
          <dgm:resizeHandles val="exact"/>
        </dgm:presLayoutVars>
      </dgm:prSet>
      <dgm:spPr/>
    </dgm:pt>
    <dgm:pt modelId="{B07A4367-7C6E-478A-9A60-25985B8BB953}" type="pres">
      <dgm:prSet presAssocID="{D11A1A1C-8EC4-4826-B8BA-15815849C58F}" presName="parentLin" presStyleCnt="0"/>
      <dgm:spPr/>
    </dgm:pt>
    <dgm:pt modelId="{7BCB92CE-6DD6-4394-8017-6364F9C734EE}" type="pres">
      <dgm:prSet presAssocID="{D11A1A1C-8EC4-4826-B8BA-15815849C58F}" presName="parentLeftMargin" presStyleLbl="node1" presStyleIdx="0" presStyleCnt="3"/>
      <dgm:spPr/>
    </dgm:pt>
    <dgm:pt modelId="{983003EC-B01C-4AF4-995C-D1C9B10550CA}" type="pres">
      <dgm:prSet presAssocID="{D11A1A1C-8EC4-4826-B8BA-15815849C5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144CF1-4698-4F85-9046-FF1122201896}" type="pres">
      <dgm:prSet presAssocID="{D11A1A1C-8EC4-4826-B8BA-15815849C58F}" presName="negativeSpace" presStyleCnt="0"/>
      <dgm:spPr/>
    </dgm:pt>
    <dgm:pt modelId="{5BA36B93-156A-48EC-87F4-7255F5BF8F95}" type="pres">
      <dgm:prSet presAssocID="{D11A1A1C-8EC4-4826-B8BA-15815849C58F}" presName="childText" presStyleLbl="conFgAcc1" presStyleIdx="0" presStyleCnt="3">
        <dgm:presLayoutVars>
          <dgm:bulletEnabled val="1"/>
        </dgm:presLayoutVars>
      </dgm:prSet>
      <dgm:spPr/>
    </dgm:pt>
    <dgm:pt modelId="{5AC8EB4F-CD9F-4EB1-8860-4AE8A541C7BE}" type="pres">
      <dgm:prSet presAssocID="{33194405-A8AB-4778-85ED-2491DF2AC132}" presName="spaceBetweenRectangles" presStyleCnt="0"/>
      <dgm:spPr/>
    </dgm:pt>
    <dgm:pt modelId="{53359A72-6C90-49F1-9DE4-AC7CEF299A5F}" type="pres">
      <dgm:prSet presAssocID="{FD5C6B6F-3A37-4424-9767-7A6844BF743C}" presName="parentLin" presStyleCnt="0"/>
      <dgm:spPr/>
    </dgm:pt>
    <dgm:pt modelId="{35D607D0-CA97-4DDE-A53D-89275383B335}" type="pres">
      <dgm:prSet presAssocID="{FD5C6B6F-3A37-4424-9767-7A6844BF743C}" presName="parentLeftMargin" presStyleLbl="node1" presStyleIdx="0" presStyleCnt="3"/>
      <dgm:spPr/>
    </dgm:pt>
    <dgm:pt modelId="{DBB13F81-EF2E-4ED5-9E7C-82A33D2C48A0}" type="pres">
      <dgm:prSet presAssocID="{FD5C6B6F-3A37-4424-9767-7A6844BF74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EEDD16-E240-419E-8410-69A1FE55D9DA}" type="pres">
      <dgm:prSet presAssocID="{FD5C6B6F-3A37-4424-9767-7A6844BF743C}" presName="negativeSpace" presStyleCnt="0"/>
      <dgm:spPr/>
    </dgm:pt>
    <dgm:pt modelId="{C3FA61E2-91AC-4BF2-909F-AAE37B8DBBDC}" type="pres">
      <dgm:prSet presAssocID="{FD5C6B6F-3A37-4424-9767-7A6844BF743C}" presName="childText" presStyleLbl="conFgAcc1" presStyleIdx="1" presStyleCnt="3">
        <dgm:presLayoutVars>
          <dgm:bulletEnabled val="1"/>
        </dgm:presLayoutVars>
      </dgm:prSet>
      <dgm:spPr/>
    </dgm:pt>
    <dgm:pt modelId="{1105F70C-3BB9-499F-ADEB-D05ACF14733D}" type="pres">
      <dgm:prSet presAssocID="{970224ED-C527-48A3-97CD-8FD761E3FA72}" presName="spaceBetweenRectangles" presStyleCnt="0"/>
      <dgm:spPr/>
    </dgm:pt>
    <dgm:pt modelId="{E04F2293-D45B-4D84-83C2-84BBEB3F99A5}" type="pres">
      <dgm:prSet presAssocID="{2CF2598E-3835-4A16-A154-99F265649719}" presName="parentLin" presStyleCnt="0"/>
      <dgm:spPr/>
    </dgm:pt>
    <dgm:pt modelId="{A96F06AE-F090-444E-9E0C-DBC3F651B355}" type="pres">
      <dgm:prSet presAssocID="{2CF2598E-3835-4A16-A154-99F265649719}" presName="parentLeftMargin" presStyleLbl="node1" presStyleIdx="1" presStyleCnt="3"/>
      <dgm:spPr/>
    </dgm:pt>
    <dgm:pt modelId="{0F08FA61-5489-4E49-8E38-F27FA10253AD}" type="pres">
      <dgm:prSet presAssocID="{2CF2598E-3835-4A16-A154-99F26564971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79026D5-7352-4496-8793-71D250712926}" type="pres">
      <dgm:prSet presAssocID="{2CF2598E-3835-4A16-A154-99F265649719}" presName="negativeSpace" presStyleCnt="0"/>
      <dgm:spPr/>
    </dgm:pt>
    <dgm:pt modelId="{703B8537-A318-4B7D-B992-41C2CEED014C}" type="pres">
      <dgm:prSet presAssocID="{2CF2598E-3835-4A16-A154-99F26564971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73C090F-CC03-4018-B895-6A9E93418454}" type="presOf" srcId="{849F5723-A587-4BD6-81AD-DA511E268D02}" destId="{5BA36B93-156A-48EC-87F4-7255F5BF8F95}" srcOrd="0" destOrd="0" presId="urn:microsoft.com/office/officeart/2005/8/layout/list1"/>
    <dgm:cxn modelId="{5CEDB726-D2EF-4D42-81DF-98E3CFE16A43}" type="presOf" srcId="{D11A1A1C-8EC4-4826-B8BA-15815849C58F}" destId="{7BCB92CE-6DD6-4394-8017-6364F9C734EE}" srcOrd="0" destOrd="0" presId="urn:microsoft.com/office/officeart/2005/8/layout/list1"/>
    <dgm:cxn modelId="{28809E2C-7E3B-4C86-B53C-4851BFB79429}" type="presOf" srcId="{3583F244-7698-4F18-B921-7C314F3242B3}" destId="{5BA36B93-156A-48EC-87F4-7255F5BF8F95}" srcOrd="0" destOrd="3" presId="urn:microsoft.com/office/officeart/2005/8/layout/list1"/>
    <dgm:cxn modelId="{2811222E-BF79-4A3F-B8E3-D2744D0AA18D}" type="presOf" srcId="{D11A1A1C-8EC4-4826-B8BA-15815849C58F}" destId="{983003EC-B01C-4AF4-995C-D1C9B10550CA}" srcOrd="1" destOrd="0" presId="urn:microsoft.com/office/officeart/2005/8/layout/list1"/>
    <dgm:cxn modelId="{23971F32-5EE8-4334-BAA6-256FF2D1E124}" srcId="{849F5723-A587-4BD6-81AD-DA511E268D02}" destId="{3583F244-7698-4F18-B921-7C314F3242B3}" srcOrd="2" destOrd="0" parTransId="{2CEF2AD0-84A0-4B8C-98BF-ABEBA230879F}" sibTransId="{2407A2D1-D42A-4051-A4AD-C10FA593C4C9}"/>
    <dgm:cxn modelId="{1B1AB736-372B-41AF-9643-7B43D8C5F078}" type="presOf" srcId="{2CF2598E-3835-4A16-A154-99F265649719}" destId="{A96F06AE-F090-444E-9E0C-DBC3F651B355}" srcOrd="0" destOrd="0" presId="urn:microsoft.com/office/officeart/2005/8/layout/list1"/>
    <dgm:cxn modelId="{F1F75F38-7ED0-499F-979A-AAEA6345BC82}" type="presOf" srcId="{2380A859-EDA7-4DD9-8A1C-E758855A27A8}" destId="{703B8537-A318-4B7D-B992-41C2CEED014C}" srcOrd="0" destOrd="0" presId="urn:microsoft.com/office/officeart/2005/8/layout/list1"/>
    <dgm:cxn modelId="{F3B5B638-7AAF-415D-94CF-65C2F453E853}" srcId="{D11A1A1C-8EC4-4826-B8BA-15815849C58F}" destId="{849F5723-A587-4BD6-81AD-DA511E268D02}" srcOrd="0" destOrd="0" parTransId="{2124210A-67A5-405C-A7E8-3EF7999FFF31}" sibTransId="{5C28D908-A54C-4047-8E1C-D1213A377A1A}"/>
    <dgm:cxn modelId="{85F0B03B-1F78-461A-9767-AE7FC91078C5}" type="presOf" srcId="{BC341960-AA91-4361-9D86-7A69797D84FD}" destId="{5BA36B93-156A-48EC-87F4-7255F5BF8F95}" srcOrd="0" destOrd="1" presId="urn:microsoft.com/office/officeart/2005/8/layout/list1"/>
    <dgm:cxn modelId="{AEC5EF61-2043-44ED-A4B8-C8117C56A86C}" type="presOf" srcId="{2CF2598E-3835-4A16-A154-99F265649719}" destId="{0F08FA61-5489-4E49-8E38-F27FA10253AD}" srcOrd="1" destOrd="0" presId="urn:microsoft.com/office/officeart/2005/8/layout/list1"/>
    <dgm:cxn modelId="{8A8A6448-D7D3-4210-ACF3-AED868D34475}" type="presOf" srcId="{0158BA42-4C3D-47B6-AC25-85B41A838B19}" destId="{5BA36B93-156A-48EC-87F4-7255F5BF8F95}" srcOrd="0" destOrd="2" presId="urn:microsoft.com/office/officeart/2005/8/layout/list1"/>
    <dgm:cxn modelId="{8EB4EE68-5DBB-4CF2-B07C-6AF0FE695158}" type="presOf" srcId="{1D314415-89A4-4B1F-99EB-133A0AE58624}" destId="{5BA36B93-156A-48EC-87F4-7255F5BF8F95}" srcOrd="0" destOrd="4" presId="urn:microsoft.com/office/officeart/2005/8/layout/list1"/>
    <dgm:cxn modelId="{0508866C-CAD6-4E7E-88EB-C5D4D8C544AE}" type="presOf" srcId="{A0B2EBD9-0740-46AA-A483-743A7B666F8C}" destId="{61878FA0-5B9D-4955-ACFD-835D5329026A}" srcOrd="0" destOrd="0" presId="urn:microsoft.com/office/officeart/2005/8/layout/list1"/>
    <dgm:cxn modelId="{5F16BF70-8F66-4029-9A22-48A2CB3124C8}" srcId="{A0B2EBD9-0740-46AA-A483-743A7B666F8C}" destId="{D11A1A1C-8EC4-4826-B8BA-15815849C58F}" srcOrd="0" destOrd="0" parTransId="{2231E206-F0C5-45DA-A515-7099FBEB1699}" sibTransId="{33194405-A8AB-4778-85ED-2491DF2AC132}"/>
    <dgm:cxn modelId="{25761771-6A37-4D75-8253-ED6571FABCA5}" srcId="{849F5723-A587-4BD6-81AD-DA511E268D02}" destId="{1D314415-89A4-4B1F-99EB-133A0AE58624}" srcOrd="3" destOrd="0" parTransId="{E414BF83-2955-492D-B185-66B7302E808E}" sibTransId="{F99D196F-281E-4076-A58A-5BDFCC82C1B5}"/>
    <dgm:cxn modelId="{CD489271-6F44-4F9A-AB7F-34308107CD49}" type="presOf" srcId="{538309BE-256D-4F1E-88B1-E16138577785}" destId="{703B8537-A318-4B7D-B992-41C2CEED014C}" srcOrd="0" destOrd="1" presId="urn:microsoft.com/office/officeart/2005/8/layout/list1"/>
    <dgm:cxn modelId="{D8157378-DBDF-4222-AD85-3768436189A4}" srcId="{FD5C6B6F-3A37-4424-9767-7A6844BF743C}" destId="{DF686ED3-DDEF-4A9A-AE35-52694E2E57BE}" srcOrd="0" destOrd="0" parTransId="{A5AE5AA3-B91F-461D-AEAE-B2476AB21CB2}" sibTransId="{25E47DEE-D200-4DBE-BE8E-278C45B30D4E}"/>
    <dgm:cxn modelId="{6C8CAF7E-5178-456C-B80B-BF3D6B4004ED}" type="presOf" srcId="{FD5C6B6F-3A37-4424-9767-7A6844BF743C}" destId="{DBB13F81-EF2E-4ED5-9E7C-82A33D2C48A0}" srcOrd="1" destOrd="0" presId="urn:microsoft.com/office/officeart/2005/8/layout/list1"/>
    <dgm:cxn modelId="{D40AD081-E249-4A0E-89C9-3C66F21FBBD5}" srcId="{849F5723-A587-4BD6-81AD-DA511E268D02}" destId="{0158BA42-4C3D-47B6-AC25-85B41A838B19}" srcOrd="1" destOrd="0" parTransId="{4CD3461A-15E9-41EF-887D-2FCC3B804CF0}" sibTransId="{6308FE41-7587-4945-AC32-A4B21556CB5E}"/>
    <dgm:cxn modelId="{9CAA628C-1D69-4F40-9AF5-E1180D134060}" srcId="{A0B2EBD9-0740-46AA-A483-743A7B666F8C}" destId="{FD5C6B6F-3A37-4424-9767-7A6844BF743C}" srcOrd="1" destOrd="0" parTransId="{AE4E00A2-213B-473D-BD30-A7622448D35A}" sibTransId="{970224ED-C527-48A3-97CD-8FD761E3FA72}"/>
    <dgm:cxn modelId="{00B5369E-64FE-4AEB-B031-4ACB282A7E23}" type="presOf" srcId="{FD5C6B6F-3A37-4424-9767-7A6844BF743C}" destId="{35D607D0-CA97-4DDE-A53D-89275383B335}" srcOrd="0" destOrd="0" presId="urn:microsoft.com/office/officeart/2005/8/layout/list1"/>
    <dgm:cxn modelId="{A8FEF7A0-70CE-45B9-B5FE-49C7C34B0914}" srcId="{2CF2598E-3835-4A16-A154-99F265649719}" destId="{2380A859-EDA7-4DD9-8A1C-E758855A27A8}" srcOrd="0" destOrd="0" parTransId="{257133B5-82DC-404B-AF16-73CFDDE151E3}" sibTransId="{841E8636-BA9E-43DB-928E-7D105DA7B1F4}"/>
    <dgm:cxn modelId="{AE92A0B0-8FBF-48E8-A645-605FB28E08D3}" type="presOf" srcId="{DF686ED3-DDEF-4A9A-AE35-52694E2E57BE}" destId="{C3FA61E2-91AC-4BF2-909F-AAE37B8DBBDC}" srcOrd="0" destOrd="0" presId="urn:microsoft.com/office/officeart/2005/8/layout/list1"/>
    <dgm:cxn modelId="{AF380FB1-E888-482F-9B88-0C2F34351A5B}" type="presOf" srcId="{A6FD6F70-85DD-49F5-B618-0C109820B6C1}" destId="{C3FA61E2-91AC-4BF2-909F-AAE37B8DBBDC}" srcOrd="0" destOrd="1" presId="urn:microsoft.com/office/officeart/2005/8/layout/list1"/>
    <dgm:cxn modelId="{2D8A01B4-D0A6-4B76-85A3-0719F900B3BB}" srcId="{A0B2EBD9-0740-46AA-A483-743A7B666F8C}" destId="{2CF2598E-3835-4A16-A154-99F265649719}" srcOrd="2" destOrd="0" parTransId="{8E55EEDD-8888-447A-9E2C-7BC944D6CC61}" sibTransId="{D19D8B12-E743-43D6-AC30-7C8F549D73D6}"/>
    <dgm:cxn modelId="{5953F9C0-69FF-4E19-93DE-4E3F35A1B7D3}" srcId="{FD5C6B6F-3A37-4424-9767-7A6844BF743C}" destId="{A6FD6F70-85DD-49F5-B618-0C109820B6C1}" srcOrd="1" destOrd="0" parTransId="{2087AEA2-F64A-4A62-B965-982082B88AC8}" sibTransId="{70F944BE-D2D4-409B-8F02-4359D5192D03}"/>
    <dgm:cxn modelId="{01D3A0DF-3D15-4101-8D4C-E1ECEEECAAC5}" srcId="{849F5723-A587-4BD6-81AD-DA511E268D02}" destId="{BC341960-AA91-4361-9D86-7A69797D84FD}" srcOrd="0" destOrd="0" parTransId="{881D76F7-25E0-4CBC-A8B8-AFCB1A7B9492}" sibTransId="{92C67E3F-9AC2-40DD-9EDF-34CA37363E34}"/>
    <dgm:cxn modelId="{CC1034FD-F2B9-44DE-9BF9-583D48B067A1}" srcId="{2CF2598E-3835-4A16-A154-99F265649719}" destId="{538309BE-256D-4F1E-88B1-E16138577785}" srcOrd="1" destOrd="0" parTransId="{4FD9B633-89E4-4DCC-A8BA-2DDE29313968}" sibTransId="{4840E49C-5D0F-47B6-AE60-A7418C26DF02}"/>
    <dgm:cxn modelId="{78155E70-E617-4C80-8699-13DFD90A4876}" type="presParOf" srcId="{61878FA0-5B9D-4955-ACFD-835D5329026A}" destId="{B07A4367-7C6E-478A-9A60-25985B8BB953}" srcOrd="0" destOrd="0" presId="urn:microsoft.com/office/officeart/2005/8/layout/list1"/>
    <dgm:cxn modelId="{7D78D77B-500A-4A8D-A866-418A90D7D69F}" type="presParOf" srcId="{B07A4367-7C6E-478A-9A60-25985B8BB953}" destId="{7BCB92CE-6DD6-4394-8017-6364F9C734EE}" srcOrd="0" destOrd="0" presId="urn:microsoft.com/office/officeart/2005/8/layout/list1"/>
    <dgm:cxn modelId="{BC96FD96-5264-464F-B04B-8C51ABAF5444}" type="presParOf" srcId="{B07A4367-7C6E-478A-9A60-25985B8BB953}" destId="{983003EC-B01C-4AF4-995C-D1C9B10550CA}" srcOrd="1" destOrd="0" presId="urn:microsoft.com/office/officeart/2005/8/layout/list1"/>
    <dgm:cxn modelId="{6F9BC39E-4A44-4F56-A6FE-B154093631A8}" type="presParOf" srcId="{61878FA0-5B9D-4955-ACFD-835D5329026A}" destId="{A2144CF1-4698-4F85-9046-FF1122201896}" srcOrd="1" destOrd="0" presId="urn:microsoft.com/office/officeart/2005/8/layout/list1"/>
    <dgm:cxn modelId="{E7C69D98-413D-46DD-9E04-0B6C5841FF28}" type="presParOf" srcId="{61878FA0-5B9D-4955-ACFD-835D5329026A}" destId="{5BA36B93-156A-48EC-87F4-7255F5BF8F95}" srcOrd="2" destOrd="0" presId="urn:microsoft.com/office/officeart/2005/8/layout/list1"/>
    <dgm:cxn modelId="{858EF49C-6776-488F-BDB4-B37FFEABDAE5}" type="presParOf" srcId="{61878FA0-5B9D-4955-ACFD-835D5329026A}" destId="{5AC8EB4F-CD9F-4EB1-8860-4AE8A541C7BE}" srcOrd="3" destOrd="0" presId="urn:microsoft.com/office/officeart/2005/8/layout/list1"/>
    <dgm:cxn modelId="{AF5B56B8-520D-4CBA-AF80-E77086769D08}" type="presParOf" srcId="{61878FA0-5B9D-4955-ACFD-835D5329026A}" destId="{53359A72-6C90-49F1-9DE4-AC7CEF299A5F}" srcOrd="4" destOrd="0" presId="urn:microsoft.com/office/officeart/2005/8/layout/list1"/>
    <dgm:cxn modelId="{BDA4DA6E-13E1-4421-A1A7-9DA819E90ACF}" type="presParOf" srcId="{53359A72-6C90-49F1-9DE4-AC7CEF299A5F}" destId="{35D607D0-CA97-4DDE-A53D-89275383B335}" srcOrd="0" destOrd="0" presId="urn:microsoft.com/office/officeart/2005/8/layout/list1"/>
    <dgm:cxn modelId="{3360B266-81AF-4DA3-85B1-2591D996ADB3}" type="presParOf" srcId="{53359A72-6C90-49F1-9DE4-AC7CEF299A5F}" destId="{DBB13F81-EF2E-4ED5-9E7C-82A33D2C48A0}" srcOrd="1" destOrd="0" presId="urn:microsoft.com/office/officeart/2005/8/layout/list1"/>
    <dgm:cxn modelId="{76B01C5F-64A1-4B61-82EE-068762314609}" type="presParOf" srcId="{61878FA0-5B9D-4955-ACFD-835D5329026A}" destId="{E0EEDD16-E240-419E-8410-69A1FE55D9DA}" srcOrd="5" destOrd="0" presId="urn:microsoft.com/office/officeart/2005/8/layout/list1"/>
    <dgm:cxn modelId="{8447E352-FA0B-4B2B-B24C-31D3CDB9A032}" type="presParOf" srcId="{61878FA0-5B9D-4955-ACFD-835D5329026A}" destId="{C3FA61E2-91AC-4BF2-909F-AAE37B8DBBDC}" srcOrd="6" destOrd="0" presId="urn:microsoft.com/office/officeart/2005/8/layout/list1"/>
    <dgm:cxn modelId="{4A6167D7-EBC1-42EA-8916-957351B4FF7A}" type="presParOf" srcId="{61878FA0-5B9D-4955-ACFD-835D5329026A}" destId="{1105F70C-3BB9-499F-ADEB-D05ACF14733D}" srcOrd="7" destOrd="0" presId="urn:microsoft.com/office/officeart/2005/8/layout/list1"/>
    <dgm:cxn modelId="{83B406D8-60F8-4123-994D-130987276B1B}" type="presParOf" srcId="{61878FA0-5B9D-4955-ACFD-835D5329026A}" destId="{E04F2293-D45B-4D84-83C2-84BBEB3F99A5}" srcOrd="8" destOrd="0" presId="urn:microsoft.com/office/officeart/2005/8/layout/list1"/>
    <dgm:cxn modelId="{01B7A5CA-4849-4F99-8172-5911574F6349}" type="presParOf" srcId="{E04F2293-D45B-4D84-83C2-84BBEB3F99A5}" destId="{A96F06AE-F090-444E-9E0C-DBC3F651B355}" srcOrd="0" destOrd="0" presId="urn:microsoft.com/office/officeart/2005/8/layout/list1"/>
    <dgm:cxn modelId="{8217302A-A69E-4403-97D8-B53EA3011B13}" type="presParOf" srcId="{E04F2293-D45B-4D84-83C2-84BBEB3F99A5}" destId="{0F08FA61-5489-4E49-8E38-F27FA10253AD}" srcOrd="1" destOrd="0" presId="urn:microsoft.com/office/officeart/2005/8/layout/list1"/>
    <dgm:cxn modelId="{737967E6-9B45-4BA7-9D7E-F211B34C0AA2}" type="presParOf" srcId="{61878FA0-5B9D-4955-ACFD-835D5329026A}" destId="{D79026D5-7352-4496-8793-71D250712926}" srcOrd="9" destOrd="0" presId="urn:microsoft.com/office/officeart/2005/8/layout/list1"/>
    <dgm:cxn modelId="{343340F8-DA69-4C9B-A51A-1F6D1DFFE23C}" type="presParOf" srcId="{61878FA0-5B9D-4955-ACFD-835D5329026A}" destId="{703B8537-A318-4B7D-B992-41C2CEED01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BD876A-34EA-426E-B978-4EE8D2B5685D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23BC0-7AFD-4683-9E34-C368E203376A}">
      <dgm:prSet custT="1"/>
      <dgm:spPr/>
      <dgm:t>
        <a:bodyPr/>
        <a:lstStyle/>
        <a:p>
          <a:r>
            <a:rPr lang="es-ES" sz="3200" dirty="0"/>
            <a:t>ENFERMEDAD DE ALZHEIMER</a:t>
          </a:r>
          <a:endParaRPr lang="en-US" sz="3200" dirty="0"/>
        </a:p>
      </dgm:t>
    </dgm:pt>
    <dgm:pt modelId="{1EC9C514-166E-4212-B854-036A9AAA962A}" type="parTrans" cxnId="{2E791C53-8E71-41E5-8B41-57CF951F3D93}">
      <dgm:prSet/>
      <dgm:spPr/>
      <dgm:t>
        <a:bodyPr/>
        <a:lstStyle/>
        <a:p>
          <a:endParaRPr lang="en-US"/>
        </a:p>
      </dgm:t>
    </dgm:pt>
    <dgm:pt modelId="{28B9C959-DBF5-4404-BD19-BD0098A85925}" type="sibTrans" cxnId="{2E791C53-8E71-41E5-8B41-57CF951F3D93}">
      <dgm:prSet/>
      <dgm:spPr/>
      <dgm:t>
        <a:bodyPr/>
        <a:lstStyle/>
        <a:p>
          <a:endParaRPr lang="en-US"/>
        </a:p>
      </dgm:t>
    </dgm:pt>
    <dgm:pt modelId="{81219560-23BF-4F52-AF39-8B9C54FCE5A4}">
      <dgm:prSet/>
      <dgm:spPr/>
      <dgm:t>
        <a:bodyPr/>
        <a:lstStyle/>
        <a:p>
          <a:endParaRPr lang="en-US" sz="3200" dirty="0"/>
        </a:p>
      </dgm:t>
    </dgm:pt>
    <dgm:pt modelId="{A1DCF87D-8F99-4BD1-9B36-74AD84A3C929}" type="parTrans" cxnId="{0319A2DC-480C-410E-A1F3-6B84004686D2}">
      <dgm:prSet/>
      <dgm:spPr/>
      <dgm:t>
        <a:bodyPr/>
        <a:lstStyle/>
        <a:p>
          <a:endParaRPr lang="en-US"/>
        </a:p>
      </dgm:t>
    </dgm:pt>
    <dgm:pt modelId="{4D2ED3EA-1B57-4050-A398-4489F40AC94E}" type="sibTrans" cxnId="{0319A2DC-480C-410E-A1F3-6B84004686D2}">
      <dgm:prSet/>
      <dgm:spPr/>
      <dgm:t>
        <a:bodyPr/>
        <a:lstStyle/>
        <a:p>
          <a:endParaRPr lang="en-US"/>
        </a:p>
      </dgm:t>
    </dgm:pt>
    <dgm:pt modelId="{ADA59815-C690-4A8B-B9E7-D96379B31D40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INCIDENCIA 100%</a:t>
          </a:r>
        </a:p>
      </dgm:t>
    </dgm:pt>
    <dgm:pt modelId="{16100F81-D7B7-4D0D-9990-CA50BF335D7A}" type="parTrans" cxnId="{0EB16388-A158-42EA-B7B2-F9345CD85EA8}">
      <dgm:prSet/>
      <dgm:spPr/>
      <dgm:t>
        <a:bodyPr/>
        <a:lstStyle/>
        <a:p>
          <a:endParaRPr lang="es-ES"/>
        </a:p>
      </dgm:t>
    </dgm:pt>
    <dgm:pt modelId="{EDC7CA96-B716-4EC1-ABB4-599DF888F314}" type="sibTrans" cxnId="{0EB16388-A158-42EA-B7B2-F9345CD85EA8}">
      <dgm:prSet/>
      <dgm:spPr/>
      <dgm:t>
        <a:bodyPr/>
        <a:lstStyle/>
        <a:p>
          <a:endParaRPr lang="es-ES"/>
        </a:p>
      </dgm:t>
    </dgm:pt>
    <dgm:pt modelId="{E5E57456-1DDD-4793-85D6-FD324EB960A9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FASE PRECLINICA 40 AÑOS</a:t>
          </a:r>
        </a:p>
      </dgm:t>
    </dgm:pt>
    <dgm:pt modelId="{C3595738-C7E7-48C9-BAD5-813579531054}" type="parTrans" cxnId="{D7EE5336-18EB-4CFC-8991-2A48BFA0ADCC}">
      <dgm:prSet/>
      <dgm:spPr/>
      <dgm:t>
        <a:bodyPr/>
        <a:lstStyle/>
        <a:p>
          <a:endParaRPr lang="es-ES"/>
        </a:p>
      </dgm:t>
    </dgm:pt>
    <dgm:pt modelId="{08806C86-1869-48E3-B085-EBFA3D5A4F2D}" type="sibTrans" cxnId="{D7EE5336-18EB-4CFC-8991-2A48BFA0ADCC}">
      <dgm:prSet/>
      <dgm:spPr/>
      <dgm:t>
        <a:bodyPr/>
        <a:lstStyle/>
        <a:p>
          <a:endParaRPr lang="es-ES"/>
        </a:p>
      </dgm:t>
    </dgm:pt>
    <dgm:pt modelId="{A7E2488E-6381-4AA7-B900-9E3C6A13C4E8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DETERIORO COGNITIVO &gt;45 AÑOS</a:t>
          </a:r>
        </a:p>
      </dgm:t>
    </dgm:pt>
    <dgm:pt modelId="{A913FE55-0AA7-4E05-BD39-3AB9AF35B2EC}" type="parTrans" cxnId="{383FC71E-F9C6-4CFE-9990-EB00DAE11620}">
      <dgm:prSet/>
      <dgm:spPr/>
      <dgm:t>
        <a:bodyPr/>
        <a:lstStyle/>
        <a:p>
          <a:endParaRPr lang="es-ES"/>
        </a:p>
      </dgm:t>
    </dgm:pt>
    <dgm:pt modelId="{AD2FC2E6-286E-418A-A3F0-62A54B4AA490}" type="sibTrans" cxnId="{383FC71E-F9C6-4CFE-9990-EB00DAE11620}">
      <dgm:prSet/>
      <dgm:spPr/>
      <dgm:t>
        <a:bodyPr/>
        <a:lstStyle/>
        <a:p>
          <a:endParaRPr lang="es-ES"/>
        </a:p>
      </dgm:t>
    </dgm:pt>
    <dgm:pt modelId="{88499975-AD7A-48E1-9B5D-62FD23346995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DEMENCIA LEVE &gt;50</a:t>
          </a:r>
        </a:p>
      </dgm:t>
    </dgm:pt>
    <dgm:pt modelId="{4D96DD59-6F65-447B-AEDE-1F09B85F7166}" type="parTrans" cxnId="{15455AFD-DEB4-45D1-9D26-163E212C6F38}">
      <dgm:prSet/>
      <dgm:spPr/>
      <dgm:t>
        <a:bodyPr/>
        <a:lstStyle/>
        <a:p>
          <a:endParaRPr lang="es-ES"/>
        </a:p>
      </dgm:t>
    </dgm:pt>
    <dgm:pt modelId="{253F21C4-0033-4AE1-B04E-A24C9FE4BA4C}" type="sibTrans" cxnId="{15455AFD-DEB4-45D1-9D26-163E212C6F38}">
      <dgm:prSet/>
      <dgm:spPr/>
      <dgm:t>
        <a:bodyPr/>
        <a:lstStyle/>
        <a:p>
          <a:endParaRPr lang="es-ES"/>
        </a:p>
      </dgm:t>
    </dgm:pt>
    <dgm:pt modelId="{368CAB36-CEF9-48AE-8FAF-E9D421BA0584}">
      <dgm:prSet custT="1"/>
      <dgm:spPr/>
      <dgm:t>
        <a:bodyPr/>
        <a:lstStyle/>
        <a:p>
          <a:r>
            <a:rPr lang="es-ES" sz="2800" dirty="0">
              <a:solidFill>
                <a:srgbClr val="000000"/>
              </a:solidFill>
            </a:rPr>
            <a:t>DEMENCIA AVANZADA &gt;55</a:t>
          </a:r>
        </a:p>
      </dgm:t>
    </dgm:pt>
    <dgm:pt modelId="{E146415B-FF55-41C7-B63F-AF3AC1222056}" type="parTrans" cxnId="{C94EEF99-0386-416E-A55C-B07BDCCF92B3}">
      <dgm:prSet/>
      <dgm:spPr/>
      <dgm:t>
        <a:bodyPr/>
        <a:lstStyle/>
        <a:p>
          <a:endParaRPr lang="es-ES"/>
        </a:p>
      </dgm:t>
    </dgm:pt>
    <dgm:pt modelId="{59D88BFE-75C5-46AF-9BF0-19230FFA5878}" type="sibTrans" cxnId="{C94EEF99-0386-416E-A55C-B07BDCCF92B3}">
      <dgm:prSet/>
      <dgm:spPr/>
      <dgm:t>
        <a:bodyPr/>
        <a:lstStyle/>
        <a:p>
          <a:endParaRPr lang="es-ES"/>
        </a:p>
      </dgm:t>
    </dgm:pt>
    <dgm:pt modelId="{FDF89A46-2D1D-4544-B2EC-F67EA62600A8}">
      <dgm:prSet/>
      <dgm:spPr/>
      <dgm:t>
        <a:bodyPr/>
        <a:lstStyle/>
        <a:p>
          <a:endParaRPr lang="es-ES" sz="3200" dirty="0">
            <a:solidFill>
              <a:srgbClr val="000000"/>
            </a:solidFill>
          </a:endParaRPr>
        </a:p>
      </dgm:t>
    </dgm:pt>
    <dgm:pt modelId="{A9F78E72-6979-4DC0-90C9-8700C0378253}" type="parTrans" cxnId="{C07196E8-5802-4506-BD9C-AB5358380219}">
      <dgm:prSet/>
      <dgm:spPr/>
      <dgm:t>
        <a:bodyPr/>
        <a:lstStyle/>
        <a:p>
          <a:endParaRPr lang="es-ES"/>
        </a:p>
      </dgm:t>
    </dgm:pt>
    <dgm:pt modelId="{CCA649DD-4434-45DE-80FA-BD382AA145FD}" type="sibTrans" cxnId="{C07196E8-5802-4506-BD9C-AB5358380219}">
      <dgm:prSet/>
      <dgm:spPr/>
      <dgm:t>
        <a:bodyPr/>
        <a:lstStyle/>
        <a:p>
          <a:endParaRPr lang="es-ES"/>
        </a:p>
      </dgm:t>
    </dgm:pt>
    <dgm:pt modelId="{CE960648-626E-4333-B1BB-219EB27930A7}" type="pres">
      <dgm:prSet presAssocID="{86BD876A-34EA-426E-B978-4EE8D2B5685D}" presName="linear" presStyleCnt="0">
        <dgm:presLayoutVars>
          <dgm:dir/>
          <dgm:animLvl val="lvl"/>
          <dgm:resizeHandles val="exact"/>
        </dgm:presLayoutVars>
      </dgm:prSet>
      <dgm:spPr/>
    </dgm:pt>
    <dgm:pt modelId="{D3E0408B-9DFA-4DB3-9262-48C22BD1259A}" type="pres">
      <dgm:prSet presAssocID="{5DE23BC0-7AFD-4683-9E34-C368E203376A}" presName="parentLin" presStyleCnt="0"/>
      <dgm:spPr/>
    </dgm:pt>
    <dgm:pt modelId="{954781D7-2828-41A3-A6FD-EB127F2FD7AA}" type="pres">
      <dgm:prSet presAssocID="{5DE23BC0-7AFD-4683-9E34-C368E203376A}" presName="parentLeftMargin" presStyleLbl="node1" presStyleIdx="0" presStyleCnt="1"/>
      <dgm:spPr/>
    </dgm:pt>
    <dgm:pt modelId="{0B5A26C6-5F7D-4FC1-B9A4-2D44018B1E3E}" type="pres">
      <dgm:prSet presAssocID="{5DE23BC0-7AFD-4683-9E34-C368E203376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1B5D8C4-8A77-421C-A32B-FC7592433D70}" type="pres">
      <dgm:prSet presAssocID="{5DE23BC0-7AFD-4683-9E34-C368E203376A}" presName="negativeSpace" presStyleCnt="0"/>
      <dgm:spPr/>
    </dgm:pt>
    <dgm:pt modelId="{1F7B0A96-26F5-4C37-9ADF-E716833FC591}" type="pres">
      <dgm:prSet presAssocID="{5DE23BC0-7AFD-4683-9E34-C368E203376A}" presName="childText" presStyleLbl="conFgAcc1" presStyleIdx="0" presStyleCnt="1" custLinFactNeighborX="-2750" custLinFactNeighborY="-4212">
        <dgm:presLayoutVars>
          <dgm:bulletEnabled val="1"/>
        </dgm:presLayoutVars>
      </dgm:prSet>
      <dgm:spPr/>
    </dgm:pt>
  </dgm:ptLst>
  <dgm:cxnLst>
    <dgm:cxn modelId="{8A03DD12-EFEE-4859-ACB1-9CB59741665E}" type="presOf" srcId="{81219560-23BF-4F52-AF39-8B9C54FCE5A4}" destId="{1F7B0A96-26F5-4C37-9ADF-E716833FC591}" srcOrd="0" destOrd="0" presId="urn:microsoft.com/office/officeart/2005/8/layout/list1"/>
    <dgm:cxn modelId="{8EA0C318-BEC5-4004-8AAA-00EFF2155487}" type="presOf" srcId="{A7E2488E-6381-4AA7-B900-9E3C6A13C4E8}" destId="{1F7B0A96-26F5-4C37-9ADF-E716833FC591}" srcOrd="0" destOrd="3" presId="urn:microsoft.com/office/officeart/2005/8/layout/list1"/>
    <dgm:cxn modelId="{383FC71E-F9C6-4CFE-9990-EB00DAE11620}" srcId="{81219560-23BF-4F52-AF39-8B9C54FCE5A4}" destId="{A7E2488E-6381-4AA7-B900-9E3C6A13C4E8}" srcOrd="2" destOrd="0" parTransId="{A913FE55-0AA7-4E05-BD39-3AB9AF35B2EC}" sibTransId="{AD2FC2E6-286E-418A-A3F0-62A54B4AA490}"/>
    <dgm:cxn modelId="{D7EE5336-18EB-4CFC-8991-2A48BFA0ADCC}" srcId="{81219560-23BF-4F52-AF39-8B9C54FCE5A4}" destId="{E5E57456-1DDD-4793-85D6-FD324EB960A9}" srcOrd="1" destOrd="0" parTransId="{C3595738-C7E7-48C9-BAD5-813579531054}" sibTransId="{08806C86-1869-48E3-B085-EBFA3D5A4F2D}"/>
    <dgm:cxn modelId="{F8600F5E-4F3A-4BF6-A653-FF5A46AC34A2}" type="presOf" srcId="{5DE23BC0-7AFD-4683-9E34-C368E203376A}" destId="{954781D7-2828-41A3-A6FD-EB127F2FD7AA}" srcOrd="0" destOrd="0" presId="urn:microsoft.com/office/officeart/2005/8/layout/list1"/>
    <dgm:cxn modelId="{D142B05E-6C58-4F68-B81F-5EBCF62141FF}" type="presOf" srcId="{E5E57456-1DDD-4793-85D6-FD324EB960A9}" destId="{1F7B0A96-26F5-4C37-9ADF-E716833FC591}" srcOrd="0" destOrd="2" presId="urn:microsoft.com/office/officeart/2005/8/layout/list1"/>
    <dgm:cxn modelId="{22F71964-77EE-4A19-BB10-C984A984ED4B}" type="presOf" srcId="{5DE23BC0-7AFD-4683-9E34-C368E203376A}" destId="{0B5A26C6-5F7D-4FC1-B9A4-2D44018B1E3E}" srcOrd="1" destOrd="0" presId="urn:microsoft.com/office/officeart/2005/8/layout/list1"/>
    <dgm:cxn modelId="{2E791C53-8E71-41E5-8B41-57CF951F3D93}" srcId="{86BD876A-34EA-426E-B978-4EE8D2B5685D}" destId="{5DE23BC0-7AFD-4683-9E34-C368E203376A}" srcOrd="0" destOrd="0" parTransId="{1EC9C514-166E-4212-B854-036A9AAA962A}" sibTransId="{28B9C959-DBF5-4404-BD19-BD0098A85925}"/>
    <dgm:cxn modelId="{88DBD883-F7B4-4666-9719-3BD01390C29C}" type="presOf" srcId="{88499975-AD7A-48E1-9B5D-62FD23346995}" destId="{1F7B0A96-26F5-4C37-9ADF-E716833FC591}" srcOrd="0" destOrd="4" presId="urn:microsoft.com/office/officeart/2005/8/layout/list1"/>
    <dgm:cxn modelId="{F1D7A084-9446-40DD-B68D-33BA40EA40B0}" type="presOf" srcId="{FDF89A46-2D1D-4544-B2EC-F67EA62600A8}" destId="{1F7B0A96-26F5-4C37-9ADF-E716833FC591}" srcOrd="0" destOrd="6" presId="urn:microsoft.com/office/officeart/2005/8/layout/list1"/>
    <dgm:cxn modelId="{0EB16388-A158-42EA-B7B2-F9345CD85EA8}" srcId="{81219560-23BF-4F52-AF39-8B9C54FCE5A4}" destId="{ADA59815-C690-4A8B-B9E7-D96379B31D40}" srcOrd="0" destOrd="0" parTransId="{16100F81-D7B7-4D0D-9990-CA50BF335D7A}" sibTransId="{EDC7CA96-B716-4EC1-ABB4-599DF888F314}"/>
    <dgm:cxn modelId="{5515D198-9BBE-46FD-90F7-D8BA7C475286}" type="presOf" srcId="{ADA59815-C690-4A8B-B9E7-D96379B31D40}" destId="{1F7B0A96-26F5-4C37-9ADF-E716833FC591}" srcOrd="0" destOrd="1" presId="urn:microsoft.com/office/officeart/2005/8/layout/list1"/>
    <dgm:cxn modelId="{C94EEF99-0386-416E-A55C-B07BDCCF92B3}" srcId="{81219560-23BF-4F52-AF39-8B9C54FCE5A4}" destId="{368CAB36-CEF9-48AE-8FAF-E9D421BA0584}" srcOrd="4" destOrd="0" parTransId="{E146415B-FF55-41C7-B63F-AF3AC1222056}" sibTransId="{59D88BFE-75C5-46AF-9BF0-19230FFA5878}"/>
    <dgm:cxn modelId="{E3FB70A8-A31A-4BA7-BA3B-9E6502327F6E}" type="presOf" srcId="{368CAB36-CEF9-48AE-8FAF-E9D421BA0584}" destId="{1F7B0A96-26F5-4C37-9ADF-E716833FC591}" srcOrd="0" destOrd="5" presId="urn:microsoft.com/office/officeart/2005/8/layout/list1"/>
    <dgm:cxn modelId="{0319A2DC-480C-410E-A1F3-6B84004686D2}" srcId="{5DE23BC0-7AFD-4683-9E34-C368E203376A}" destId="{81219560-23BF-4F52-AF39-8B9C54FCE5A4}" srcOrd="0" destOrd="0" parTransId="{A1DCF87D-8F99-4BD1-9B36-74AD84A3C929}" sibTransId="{4D2ED3EA-1B57-4050-A398-4489F40AC94E}"/>
    <dgm:cxn modelId="{C07196E8-5802-4506-BD9C-AB5358380219}" srcId="{368CAB36-CEF9-48AE-8FAF-E9D421BA0584}" destId="{FDF89A46-2D1D-4544-B2EC-F67EA62600A8}" srcOrd="0" destOrd="0" parTransId="{A9F78E72-6979-4DC0-90C9-8700C0378253}" sibTransId="{CCA649DD-4434-45DE-80FA-BD382AA145FD}"/>
    <dgm:cxn modelId="{1292A7EC-9264-46C5-90B2-3347D01A69FA}" type="presOf" srcId="{86BD876A-34EA-426E-B978-4EE8D2B5685D}" destId="{CE960648-626E-4333-B1BB-219EB27930A7}" srcOrd="0" destOrd="0" presId="urn:microsoft.com/office/officeart/2005/8/layout/list1"/>
    <dgm:cxn modelId="{15455AFD-DEB4-45D1-9D26-163E212C6F38}" srcId="{81219560-23BF-4F52-AF39-8B9C54FCE5A4}" destId="{88499975-AD7A-48E1-9B5D-62FD23346995}" srcOrd="3" destOrd="0" parTransId="{4D96DD59-6F65-447B-AEDE-1F09B85F7166}" sibTransId="{253F21C4-0033-4AE1-B04E-A24C9FE4BA4C}"/>
    <dgm:cxn modelId="{3F3DE7A3-1EE4-4827-93AB-2D4F189C819F}" type="presParOf" srcId="{CE960648-626E-4333-B1BB-219EB27930A7}" destId="{D3E0408B-9DFA-4DB3-9262-48C22BD1259A}" srcOrd="0" destOrd="0" presId="urn:microsoft.com/office/officeart/2005/8/layout/list1"/>
    <dgm:cxn modelId="{958A3437-02C9-4742-9A52-13639248FBF5}" type="presParOf" srcId="{D3E0408B-9DFA-4DB3-9262-48C22BD1259A}" destId="{954781D7-2828-41A3-A6FD-EB127F2FD7AA}" srcOrd="0" destOrd="0" presId="urn:microsoft.com/office/officeart/2005/8/layout/list1"/>
    <dgm:cxn modelId="{2002AA77-1BD7-4F6A-8F3A-C5E0A5A1980A}" type="presParOf" srcId="{D3E0408B-9DFA-4DB3-9262-48C22BD1259A}" destId="{0B5A26C6-5F7D-4FC1-B9A4-2D44018B1E3E}" srcOrd="1" destOrd="0" presId="urn:microsoft.com/office/officeart/2005/8/layout/list1"/>
    <dgm:cxn modelId="{978607FE-A850-4AC2-BEBC-16FCCC60E8B9}" type="presParOf" srcId="{CE960648-626E-4333-B1BB-219EB27930A7}" destId="{D1B5D8C4-8A77-421C-A32B-FC7592433D70}" srcOrd="1" destOrd="0" presId="urn:microsoft.com/office/officeart/2005/8/layout/list1"/>
    <dgm:cxn modelId="{343D421B-BD5B-451A-A5DF-034B0EA531D0}" type="presParOf" srcId="{CE960648-626E-4333-B1BB-219EB27930A7}" destId="{1F7B0A96-26F5-4C37-9ADF-E716833FC5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13B94-D602-4892-A68E-E4815FBC9259}">
      <dsp:nvSpPr>
        <dsp:cNvPr id="0" name=""/>
        <dsp:cNvSpPr/>
      </dsp:nvSpPr>
      <dsp:spPr>
        <a:xfrm>
          <a:off x="0" y="55043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MARCO HISTORICO</a:t>
          </a:r>
        </a:p>
      </dsp:txBody>
      <dsp:txXfrm>
        <a:off x="28557" y="83600"/>
        <a:ext cx="5856323" cy="527886"/>
      </dsp:txXfrm>
    </dsp:sp>
    <dsp:sp modelId="{F300B648-1352-4555-B16E-E596CB094765}">
      <dsp:nvSpPr>
        <dsp:cNvPr id="0" name=""/>
        <dsp:cNvSpPr/>
      </dsp:nvSpPr>
      <dsp:spPr>
        <a:xfrm>
          <a:off x="0" y="712043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565496"/>
                <a:satOff val="1864"/>
                <a:lumOff val="199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565496"/>
                <a:satOff val="1864"/>
                <a:lumOff val="199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565496"/>
                <a:satOff val="1864"/>
                <a:lumOff val="199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ESCENARIO</a:t>
          </a:r>
        </a:p>
      </dsp:txBody>
      <dsp:txXfrm>
        <a:off x="28557" y="740600"/>
        <a:ext cx="5856323" cy="527886"/>
      </dsp:txXfrm>
    </dsp:sp>
    <dsp:sp modelId="{8E14B647-638F-41C8-A67C-8327E5BE5955}">
      <dsp:nvSpPr>
        <dsp:cNvPr id="0" name=""/>
        <dsp:cNvSpPr/>
      </dsp:nvSpPr>
      <dsp:spPr>
        <a:xfrm>
          <a:off x="0" y="1369043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TRANSICION NIÑO A ADULTO</a:t>
          </a:r>
        </a:p>
      </dsp:txBody>
      <dsp:txXfrm>
        <a:off x="28557" y="1397600"/>
        <a:ext cx="5856323" cy="527886"/>
      </dsp:txXfrm>
    </dsp:sp>
    <dsp:sp modelId="{E2456BA3-CAC9-487D-9BC9-CF9FF042BA34}">
      <dsp:nvSpPr>
        <dsp:cNvPr id="0" name=""/>
        <dsp:cNvSpPr/>
      </dsp:nvSpPr>
      <dsp:spPr>
        <a:xfrm>
          <a:off x="0" y="2026044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ENVEJECIMIENTO</a:t>
          </a:r>
        </a:p>
      </dsp:txBody>
      <dsp:txXfrm>
        <a:off x="28557" y="2054601"/>
        <a:ext cx="5856323" cy="527886"/>
      </dsp:txXfrm>
    </dsp:sp>
    <dsp:sp modelId="{17B7AD1F-1D6A-4A5F-BB2C-C9F2380EC2D6}">
      <dsp:nvSpPr>
        <dsp:cNvPr id="0" name=""/>
        <dsp:cNvSpPr/>
      </dsp:nvSpPr>
      <dsp:spPr>
        <a:xfrm>
          <a:off x="0" y="2683044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PROBLEMAS SALUD ADULTO JOVEN</a:t>
          </a:r>
        </a:p>
      </dsp:txBody>
      <dsp:txXfrm>
        <a:off x="28557" y="2711601"/>
        <a:ext cx="5856323" cy="527886"/>
      </dsp:txXfrm>
    </dsp:sp>
    <dsp:sp modelId="{B616C89C-A84E-4717-9EBE-614AF458FA80}">
      <dsp:nvSpPr>
        <dsp:cNvPr id="0" name=""/>
        <dsp:cNvSpPr/>
      </dsp:nvSpPr>
      <dsp:spPr>
        <a:xfrm>
          <a:off x="0" y="3340044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2827479"/>
                <a:satOff val="9321"/>
                <a:lumOff val="99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2827479"/>
                <a:satOff val="9321"/>
                <a:lumOff val="99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2827479"/>
                <a:satOff val="9321"/>
                <a:lumOff val="99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PROBLEMAS SALUD ADULTO MAYOR</a:t>
          </a:r>
        </a:p>
      </dsp:txBody>
      <dsp:txXfrm>
        <a:off x="28557" y="3368601"/>
        <a:ext cx="5856323" cy="527886"/>
      </dsp:txXfrm>
    </dsp:sp>
    <dsp:sp modelId="{FFBCEEFA-3FD9-4220-A99B-1CD840BCE9F1}">
      <dsp:nvSpPr>
        <dsp:cNvPr id="0" name=""/>
        <dsp:cNvSpPr/>
      </dsp:nvSpPr>
      <dsp:spPr>
        <a:xfrm>
          <a:off x="0" y="3997044"/>
          <a:ext cx="5913437" cy="5850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IDEAS PARA CASA</a:t>
          </a:r>
        </a:p>
      </dsp:txBody>
      <dsp:txXfrm>
        <a:off x="28557" y="4025601"/>
        <a:ext cx="5856323" cy="5278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616570"/>
          <a:ext cx="6759268" cy="463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594" tIns="333248" rIns="52459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DIAGNOSTICO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ÁREAS COGNITIVAS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MEMORIA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COMUNICACIÓN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EJECUCIÓN</a:t>
          </a: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MOTRICIDAD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AFECTIVO-CONDUCTUAL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PÉRDIDA DE SITUACIÓN BASAL O PREVIA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TESTS NEUROPSICOLÓGICOS</a:t>
          </a:r>
          <a:endParaRPr lang="es-ES" sz="1600" kern="1200" dirty="0">
            <a:solidFill>
              <a:srgbClr val="000000"/>
            </a:solidFill>
          </a:endParaRPr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INFORMACIÓN DEL  CUIDADOR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EPILEPSIA DE NOVO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NEUROIMAGEN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</dsp:txBody>
      <dsp:txXfrm>
        <a:off x="0" y="616570"/>
        <a:ext cx="6759268" cy="4636800"/>
      </dsp:txXfrm>
    </dsp:sp>
    <dsp:sp modelId="{0B5A26C6-5F7D-4FC1-B9A4-2D44018B1E3E}">
      <dsp:nvSpPr>
        <dsp:cNvPr id="0" name=""/>
        <dsp:cNvSpPr/>
      </dsp:nvSpPr>
      <dsp:spPr>
        <a:xfrm>
          <a:off x="337963" y="11740"/>
          <a:ext cx="4692121" cy="85093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839" tIns="0" rIns="1788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ENFERMEDAD DE ALZHEIMER</a:t>
          </a:r>
          <a:endParaRPr lang="en-US" sz="3200" kern="1200" dirty="0"/>
        </a:p>
      </dsp:txBody>
      <dsp:txXfrm>
        <a:off x="379502" y="53279"/>
        <a:ext cx="4609043" cy="7678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372377"/>
          <a:ext cx="5913437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520700" rIns="45894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>
              <a:solidFill>
                <a:srgbClr val="000000"/>
              </a:solidFill>
            </a:rPr>
            <a:t>MANTENER FUNCIONALIDAD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>
              <a:solidFill>
                <a:srgbClr val="000000"/>
              </a:solidFill>
            </a:rPr>
            <a:t>ADAPTACIÓN AL DECLIVE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>
              <a:solidFill>
                <a:srgbClr val="000000"/>
              </a:solidFill>
            </a:rPr>
            <a:t>EPILEPSIA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>
              <a:solidFill>
                <a:srgbClr val="000000"/>
              </a:solidFill>
            </a:rPr>
            <a:t>PLAN DE FUTURO</a:t>
          </a:r>
        </a:p>
      </dsp:txBody>
      <dsp:txXfrm>
        <a:off x="0" y="372377"/>
        <a:ext cx="5913437" cy="2598750"/>
      </dsp:txXfrm>
    </dsp:sp>
    <dsp:sp modelId="{0B5A26C6-5F7D-4FC1-B9A4-2D44018B1E3E}">
      <dsp:nvSpPr>
        <dsp:cNvPr id="0" name=""/>
        <dsp:cNvSpPr/>
      </dsp:nvSpPr>
      <dsp:spPr>
        <a:xfrm>
          <a:off x="295671" y="3377"/>
          <a:ext cx="4139405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E ALZHEIMER.  TRATAMIENTO</a:t>
          </a:r>
          <a:endParaRPr lang="en-US" sz="2500" kern="1200" dirty="0"/>
        </a:p>
      </dsp:txBody>
      <dsp:txXfrm>
        <a:off x="331697" y="39403"/>
        <a:ext cx="4067353" cy="665948"/>
      </dsp:txXfrm>
    </dsp:sp>
    <dsp:sp modelId="{2B3F6A14-F929-4F74-97E5-23F9ADCE7D9A}">
      <dsp:nvSpPr>
        <dsp:cNvPr id="0" name=""/>
        <dsp:cNvSpPr/>
      </dsp:nvSpPr>
      <dsp:spPr>
        <a:xfrm>
          <a:off x="0" y="3475127"/>
          <a:ext cx="5913437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520700" rIns="45894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>
              <a:solidFill>
                <a:srgbClr val="000000"/>
              </a:solidFill>
            </a:rPr>
            <a:t>TRATAMIENTOS ANTIAMILOIDE</a:t>
          </a:r>
          <a:endParaRPr lang="en-US" sz="250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500" kern="1200" dirty="0">
              <a:solidFill>
                <a:srgbClr val="000000"/>
              </a:solidFill>
            </a:rPr>
            <a:t>ENSAYOS CLÍNICOS</a:t>
          </a:r>
        </a:p>
      </dsp:txBody>
      <dsp:txXfrm>
        <a:off x="0" y="3475127"/>
        <a:ext cx="5913437" cy="1811250"/>
      </dsp:txXfrm>
    </dsp:sp>
    <dsp:sp modelId="{7A8C8514-7BED-4D48-8605-2D4F0F509812}">
      <dsp:nvSpPr>
        <dsp:cNvPr id="0" name=""/>
        <dsp:cNvSpPr/>
      </dsp:nvSpPr>
      <dsp:spPr>
        <a:xfrm>
          <a:off x="295671" y="3106127"/>
          <a:ext cx="4139405" cy="73800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 ALZHEIMER.  INVESTIGACIÓN</a:t>
          </a:r>
        </a:p>
      </dsp:txBody>
      <dsp:txXfrm>
        <a:off x="331697" y="3142153"/>
        <a:ext cx="4067353" cy="665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647994"/>
          <a:ext cx="6759268" cy="457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594" tIns="916432" rIns="524594" bIns="199136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RESERVA COGNITIVA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800" kern="1200" dirty="0">
            <a:solidFill>
              <a:srgbClr val="00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MANTENER FUNCIONALIDAD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800" kern="1200" dirty="0">
            <a:solidFill>
              <a:srgbClr val="000000"/>
            </a:solidFill>
          </a:endParaRP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SEGUIMIENTO MEDICO PERIODICO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kern="1200" dirty="0">
            <a:solidFill>
              <a:srgbClr val="000000"/>
            </a:solidFill>
          </a:endParaRPr>
        </a:p>
      </dsp:txBody>
      <dsp:txXfrm>
        <a:off x="0" y="647994"/>
        <a:ext cx="6759268" cy="4573800"/>
      </dsp:txXfrm>
    </dsp:sp>
    <dsp:sp modelId="{0B5A26C6-5F7D-4FC1-B9A4-2D44018B1E3E}">
      <dsp:nvSpPr>
        <dsp:cNvPr id="0" name=""/>
        <dsp:cNvSpPr/>
      </dsp:nvSpPr>
      <dsp:spPr>
        <a:xfrm>
          <a:off x="337963" y="25908"/>
          <a:ext cx="4731487" cy="1298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839" tIns="0" rIns="1788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PROMOCION DE LA SALUD</a:t>
          </a:r>
          <a:endParaRPr lang="en-US" sz="3200" kern="1200" dirty="0"/>
        </a:p>
      </dsp:txBody>
      <dsp:txXfrm>
        <a:off x="401369" y="89314"/>
        <a:ext cx="4604675" cy="1172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CDC5-3F72-43A4-9251-A2A85EB1072C}">
      <dsp:nvSpPr>
        <dsp:cNvPr id="0" name=""/>
        <dsp:cNvSpPr/>
      </dsp:nvSpPr>
      <dsp:spPr>
        <a:xfrm>
          <a:off x="0" y="310418"/>
          <a:ext cx="5913437" cy="20837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437388" rIns="45894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MEJOR DESARROLLO POSIBLE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PREVENCION APARICION DE PROBLEMAS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INTERVENCIONISMO PREVENTIVO ILIMITADO</a:t>
          </a:r>
          <a:endParaRPr lang="en-US" sz="2100" kern="1200" dirty="0"/>
        </a:p>
      </dsp:txBody>
      <dsp:txXfrm>
        <a:off x="0" y="310418"/>
        <a:ext cx="5913437" cy="2083725"/>
      </dsp:txXfrm>
    </dsp:sp>
    <dsp:sp modelId="{E3F0A267-A938-4FD9-B114-3CE0AB89232C}">
      <dsp:nvSpPr>
        <dsp:cNvPr id="0" name=""/>
        <dsp:cNvSpPr/>
      </dsp:nvSpPr>
      <dsp:spPr>
        <a:xfrm>
          <a:off x="295671" y="458"/>
          <a:ext cx="4139405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OBJETIVOS DE SALUD NIÑO </a:t>
          </a:r>
          <a:endParaRPr lang="en-US" sz="2100" kern="1200" dirty="0"/>
        </a:p>
      </dsp:txBody>
      <dsp:txXfrm>
        <a:off x="325933" y="30720"/>
        <a:ext cx="4078881" cy="559396"/>
      </dsp:txXfrm>
    </dsp:sp>
    <dsp:sp modelId="{C74FE1CA-761B-4856-BB87-5C4BC84E2229}">
      <dsp:nvSpPr>
        <dsp:cNvPr id="0" name=""/>
        <dsp:cNvSpPr/>
      </dsp:nvSpPr>
      <dsp:spPr>
        <a:xfrm>
          <a:off x="0" y="2817504"/>
          <a:ext cx="5913437" cy="1819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437388" rIns="45894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/>
            <a:t>ADAPTACION AL MEDIO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MONITORIZACION FUNCIONAL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INTERVENCIONISMO MEDICO JUSTIFICADO</a:t>
          </a:r>
        </a:p>
      </dsp:txBody>
      <dsp:txXfrm>
        <a:off x="0" y="2817504"/>
        <a:ext cx="5913437" cy="1819125"/>
      </dsp:txXfrm>
    </dsp:sp>
    <dsp:sp modelId="{F5D3969D-A4C2-4DD3-958E-487D5D6B89CB}">
      <dsp:nvSpPr>
        <dsp:cNvPr id="0" name=""/>
        <dsp:cNvSpPr/>
      </dsp:nvSpPr>
      <dsp:spPr>
        <a:xfrm>
          <a:off x="295671" y="2507544"/>
          <a:ext cx="4139405" cy="61992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OBJETIVOS DE SALUD ADULTO</a:t>
          </a:r>
          <a:endParaRPr lang="en-US" sz="2100" kern="1200" dirty="0"/>
        </a:p>
      </dsp:txBody>
      <dsp:txXfrm>
        <a:off x="325933" y="2537806"/>
        <a:ext cx="4078881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ACDC5-3F72-43A4-9251-A2A85EB1072C}">
      <dsp:nvSpPr>
        <dsp:cNvPr id="0" name=""/>
        <dsp:cNvSpPr/>
      </dsp:nvSpPr>
      <dsp:spPr>
        <a:xfrm>
          <a:off x="0" y="378947"/>
          <a:ext cx="5913437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95732" rIns="4589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ENVEJECIMIENTO CELULAR PRECOZ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ENVEJECIMIENTO ALGUNAS FUNCIONES 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OSTEOARTICULAR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VISION Y AUDICION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INMUNOLOGICA</a:t>
          </a:r>
        </a:p>
      </dsp:txBody>
      <dsp:txXfrm>
        <a:off x="0" y="378947"/>
        <a:ext cx="5913437" cy="1975050"/>
      </dsp:txXfrm>
    </dsp:sp>
    <dsp:sp modelId="{E3F0A267-A938-4FD9-B114-3CE0AB89232C}">
      <dsp:nvSpPr>
        <dsp:cNvPr id="0" name=""/>
        <dsp:cNvSpPr/>
      </dsp:nvSpPr>
      <dsp:spPr>
        <a:xfrm>
          <a:off x="295671" y="135869"/>
          <a:ext cx="4139405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EVIDENCIAS A FAVOR</a:t>
          </a:r>
          <a:endParaRPr lang="en-US" sz="1900" kern="1200" dirty="0"/>
        </a:p>
      </dsp:txBody>
      <dsp:txXfrm>
        <a:off x="323051" y="163249"/>
        <a:ext cx="4084645" cy="506120"/>
      </dsp:txXfrm>
    </dsp:sp>
    <dsp:sp modelId="{C74FE1CA-761B-4856-BB87-5C4BC84E2229}">
      <dsp:nvSpPr>
        <dsp:cNvPr id="0" name=""/>
        <dsp:cNvSpPr/>
      </dsp:nvSpPr>
      <dsp:spPr>
        <a:xfrm>
          <a:off x="0" y="2774400"/>
          <a:ext cx="5913437" cy="227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95732" rIns="4589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ALZHEIMER NO ES ENVEJECIMIENTO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NO ENVEJECIMIENTO ALGUNOS SISTEMAS</a:t>
          </a:r>
          <a:endParaRPr lang="en-U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CARDIOVASCULAR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ONCOLOGIA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ENVEJECIMIENTO DEL ENTORNO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0" y="2774400"/>
        <a:ext cx="5913437" cy="2274300"/>
      </dsp:txXfrm>
    </dsp:sp>
    <dsp:sp modelId="{F5D3969D-A4C2-4DD3-958E-487D5D6B89CB}">
      <dsp:nvSpPr>
        <dsp:cNvPr id="0" name=""/>
        <dsp:cNvSpPr/>
      </dsp:nvSpPr>
      <dsp:spPr>
        <a:xfrm>
          <a:off x="295671" y="2493960"/>
          <a:ext cx="4139405" cy="56088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RIESGOS Y ERRORES</a:t>
          </a:r>
          <a:endParaRPr lang="en-US" sz="1900" kern="1200" dirty="0"/>
        </a:p>
      </dsp:txBody>
      <dsp:txXfrm>
        <a:off x="323051" y="2521340"/>
        <a:ext cx="4084645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508193"/>
          <a:ext cx="5913437" cy="406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624840" rIns="458948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TIROIDES Y OBESIDAD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SINCOPES (LIPOTIMIAS)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AUDICION Y VISION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APNEA DEL SUEÑO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3000" kern="1200" dirty="0"/>
            <a:t>SALUD MENTAL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ARTROSIS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ALZHEIMER</a:t>
          </a:r>
        </a:p>
      </dsp:txBody>
      <dsp:txXfrm>
        <a:off x="0" y="508193"/>
        <a:ext cx="5913437" cy="4063500"/>
      </dsp:txXfrm>
    </dsp:sp>
    <dsp:sp modelId="{0B5A26C6-5F7D-4FC1-B9A4-2D44018B1E3E}">
      <dsp:nvSpPr>
        <dsp:cNvPr id="0" name=""/>
        <dsp:cNvSpPr/>
      </dsp:nvSpPr>
      <dsp:spPr>
        <a:xfrm>
          <a:off x="295671" y="65393"/>
          <a:ext cx="4139405" cy="88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PROBLEMAS DE SALUD</a:t>
          </a:r>
          <a:endParaRPr lang="en-US" sz="3000" kern="1200" dirty="0"/>
        </a:p>
      </dsp:txBody>
      <dsp:txXfrm>
        <a:off x="338902" y="108624"/>
        <a:ext cx="4052943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292193"/>
          <a:ext cx="5913437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95732" rIns="4589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TRANSICION Y NUEVO ROL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SOCIAL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FAMILIAR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EDUCATIVO</a:t>
          </a:r>
          <a:endParaRPr lang="en-US" sz="1900" kern="120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LABORAL</a:t>
          </a:r>
          <a:endParaRPr lang="en-US" sz="1900" kern="1200"/>
        </a:p>
      </dsp:txBody>
      <dsp:txXfrm>
        <a:off x="0" y="292193"/>
        <a:ext cx="5913437" cy="1975050"/>
      </dsp:txXfrm>
    </dsp:sp>
    <dsp:sp modelId="{0B5A26C6-5F7D-4FC1-B9A4-2D44018B1E3E}">
      <dsp:nvSpPr>
        <dsp:cNvPr id="0" name=""/>
        <dsp:cNvSpPr/>
      </dsp:nvSpPr>
      <dsp:spPr>
        <a:xfrm>
          <a:off x="295671" y="11753"/>
          <a:ext cx="4139405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SALUD MENTAL</a:t>
          </a:r>
          <a:endParaRPr lang="en-US" sz="1900" kern="1200"/>
        </a:p>
      </dsp:txBody>
      <dsp:txXfrm>
        <a:off x="323051" y="39133"/>
        <a:ext cx="4084645" cy="506120"/>
      </dsp:txXfrm>
    </dsp:sp>
    <dsp:sp modelId="{2B3F6A14-F929-4F74-97E5-23F9ADCE7D9A}">
      <dsp:nvSpPr>
        <dsp:cNvPr id="0" name=""/>
        <dsp:cNvSpPr/>
      </dsp:nvSpPr>
      <dsp:spPr>
        <a:xfrm>
          <a:off x="0" y="2650283"/>
          <a:ext cx="5913437" cy="197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95732" rIns="4589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CARDIOPATIAS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TIROIDES/CELIAQUÍA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DISMINUCIÓN NIVEL ATENCIÓN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MONITORIZACION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/>
            <a:t>NIVEL ASISTENCIAL MAS ADECUADO</a:t>
          </a:r>
          <a:endParaRPr lang="en-US" sz="1900" kern="1200"/>
        </a:p>
      </dsp:txBody>
      <dsp:txXfrm>
        <a:off x="0" y="2650283"/>
        <a:ext cx="5913437" cy="1975050"/>
      </dsp:txXfrm>
    </dsp:sp>
    <dsp:sp modelId="{7A8C8514-7BED-4D48-8605-2D4F0F509812}">
      <dsp:nvSpPr>
        <dsp:cNvPr id="0" name=""/>
        <dsp:cNvSpPr/>
      </dsp:nvSpPr>
      <dsp:spPr>
        <a:xfrm>
          <a:off x="295671" y="2369843"/>
          <a:ext cx="4139405" cy="56088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/>
            <a:t>SEGUIMIENTO PATOLOGIAS PEDIATRICAS</a:t>
          </a:r>
          <a:endParaRPr lang="en-US" sz="1900" kern="1200"/>
        </a:p>
      </dsp:txBody>
      <dsp:txXfrm>
        <a:off x="323051" y="2397223"/>
        <a:ext cx="4084645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299927"/>
          <a:ext cx="5913437" cy="1871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74904" rIns="4589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INSERCION SOCIAL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MOVILIDAD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APNEA DEL SUEÑO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DIABETES</a:t>
          </a:r>
        </a:p>
      </dsp:txBody>
      <dsp:txXfrm>
        <a:off x="0" y="299927"/>
        <a:ext cx="5913437" cy="1871100"/>
      </dsp:txXfrm>
    </dsp:sp>
    <dsp:sp modelId="{0B5A26C6-5F7D-4FC1-B9A4-2D44018B1E3E}">
      <dsp:nvSpPr>
        <dsp:cNvPr id="0" name=""/>
        <dsp:cNvSpPr/>
      </dsp:nvSpPr>
      <dsp:spPr>
        <a:xfrm>
          <a:off x="295671" y="34247"/>
          <a:ext cx="4139405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PREVENCION DE OBESIDAD. OBJETIVOS</a:t>
          </a:r>
          <a:endParaRPr lang="en-US" sz="1800" kern="1200" dirty="0"/>
        </a:p>
      </dsp:txBody>
      <dsp:txXfrm>
        <a:off x="321610" y="60186"/>
        <a:ext cx="4087527" cy="479482"/>
      </dsp:txXfrm>
    </dsp:sp>
    <dsp:sp modelId="{2B3F6A14-F929-4F74-97E5-23F9ADCE7D9A}">
      <dsp:nvSpPr>
        <dsp:cNvPr id="0" name=""/>
        <dsp:cNvSpPr/>
      </dsp:nvSpPr>
      <dsp:spPr>
        <a:xfrm>
          <a:off x="0" y="2533907"/>
          <a:ext cx="5913437" cy="272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74904" rIns="45894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EJERCICIO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NO PELEAR CON LA COMIDA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CONSEJOS UTILES Y REALISTAS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HABITOS Y EJEMPLO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>
              <a:solidFill>
                <a:srgbClr val="000000"/>
              </a:solidFill>
            </a:rPr>
            <a:t>NO DIETAS</a:t>
          </a:r>
          <a:endParaRPr lang="es-ES" sz="1800" kern="1200" dirty="0">
            <a:solidFill>
              <a:srgbClr val="000000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EVITAR SOBREPROTECCION CALORICA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rgbClr val="000000"/>
              </a:solidFill>
            </a:rPr>
            <a:t>TRATAMIENTO MEDICO</a:t>
          </a:r>
        </a:p>
      </dsp:txBody>
      <dsp:txXfrm>
        <a:off x="0" y="2533907"/>
        <a:ext cx="5913437" cy="2721600"/>
      </dsp:txXfrm>
    </dsp:sp>
    <dsp:sp modelId="{7A8C8514-7BED-4D48-8605-2D4F0F509812}">
      <dsp:nvSpPr>
        <dsp:cNvPr id="0" name=""/>
        <dsp:cNvSpPr/>
      </dsp:nvSpPr>
      <dsp:spPr>
        <a:xfrm>
          <a:off x="295671" y="2268227"/>
          <a:ext cx="4139405" cy="53136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PREVENCION DE OBESIDAD. MANEJO</a:t>
          </a:r>
        </a:p>
      </dsp:txBody>
      <dsp:txXfrm>
        <a:off x="321610" y="2294166"/>
        <a:ext cx="4087527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326461"/>
          <a:ext cx="5913437" cy="483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33248" rIns="45894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SALUD BUCODENTAL</a:t>
          </a: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RESERVA COGNITIVA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MANTENIMIENTO HABILIDADES  Y FUNCIONALIDAD</a:t>
          </a: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FACTORES PROTECTORES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RIESGO CARDIOVASCULAR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RIESGO ONCOLOGICO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EXPECTATIVA DE VIDA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BIENESTAR EMOCIONAL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GESTION FACTORES ESTRESORES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>
              <a:solidFill>
                <a:srgbClr val="000000"/>
              </a:solidFill>
            </a:rPr>
            <a:t>EVITAR PSIQUIATRIZACION</a:t>
          </a:r>
          <a:endParaRPr lang="es-ES" sz="1600" kern="1200" dirty="0">
            <a:solidFill>
              <a:srgbClr val="000000"/>
            </a:solidFill>
          </a:endParaRP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600" kern="1200" dirty="0">
            <a:solidFill>
              <a:srgbClr val="000000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BIENESTAR SOCIOFAMILIAR/AUTONOMÍA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>
              <a:solidFill>
                <a:srgbClr val="000000"/>
              </a:solidFill>
            </a:rPr>
            <a:t>INSERCION SOCIAL</a:t>
          </a:r>
        </a:p>
      </dsp:txBody>
      <dsp:txXfrm>
        <a:off x="0" y="326461"/>
        <a:ext cx="5913437" cy="4838400"/>
      </dsp:txXfrm>
    </dsp:sp>
    <dsp:sp modelId="{0B5A26C6-5F7D-4FC1-B9A4-2D44018B1E3E}">
      <dsp:nvSpPr>
        <dsp:cNvPr id="0" name=""/>
        <dsp:cNvSpPr/>
      </dsp:nvSpPr>
      <dsp:spPr>
        <a:xfrm>
          <a:off x="295671" y="100248"/>
          <a:ext cx="4139405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PROMOCION DE LA SALUD</a:t>
          </a:r>
          <a:endParaRPr lang="en-US" sz="1600" kern="1200" dirty="0"/>
        </a:p>
      </dsp:txBody>
      <dsp:txXfrm>
        <a:off x="318728" y="123305"/>
        <a:ext cx="4093291" cy="4262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6B93-156A-48EC-87F4-7255F5BF8F95}">
      <dsp:nvSpPr>
        <dsp:cNvPr id="0" name=""/>
        <dsp:cNvSpPr/>
      </dsp:nvSpPr>
      <dsp:spPr>
        <a:xfrm>
          <a:off x="0" y="253808"/>
          <a:ext cx="5913437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54076" rIns="45894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ADAPTACION A RETOS VIDA ADULTA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CAMBIOS ESTRUCTURA FAMILIAR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CAMBIOS RESIDENCIALES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dirty="0"/>
            <a:t>ADAPTACION LABORAL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FACTORES STRESORES CERCANOS</a:t>
          </a:r>
          <a:endParaRPr lang="en-US" sz="1700" kern="1200"/>
        </a:p>
      </dsp:txBody>
      <dsp:txXfrm>
        <a:off x="0" y="253808"/>
        <a:ext cx="5913437" cy="1767150"/>
      </dsp:txXfrm>
    </dsp:sp>
    <dsp:sp modelId="{983003EC-B01C-4AF4-995C-D1C9B10550CA}">
      <dsp:nvSpPr>
        <dsp:cNvPr id="0" name=""/>
        <dsp:cNvSpPr/>
      </dsp:nvSpPr>
      <dsp:spPr>
        <a:xfrm>
          <a:off x="295671" y="2888"/>
          <a:ext cx="4139405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SALUD MENTAL</a:t>
          </a:r>
          <a:endParaRPr lang="en-US" sz="1700" kern="1200"/>
        </a:p>
      </dsp:txBody>
      <dsp:txXfrm>
        <a:off x="320169" y="27386"/>
        <a:ext cx="4090409" cy="452844"/>
      </dsp:txXfrm>
    </dsp:sp>
    <dsp:sp modelId="{C3FA61E2-91AC-4BF2-909F-AAE37B8DBBDC}">
      <dsp:nvSpPr>
        <dsp:cNvPr id="0" name=""/>
        <dsp:cNvSpPr/>
      </dsp:nvSpPr>
      <dsp:spPr>
        <a:xfrm>
          <a:off x="0" y="2363678"/>
          <a:ext cx="591343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696488"/>
              <a:satOff val="5592"/>
              <a:lumOff val="5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54076" rIns="45894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AUDICION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VISION</a:t>
          </a:r>
          <a:endParaRPr lang="en-US" sz="1700" kern="1200"/>
        </a:p>
      </dsp:txBody>
      <dsp:txXfrm>
        <a:off x="0" y="2363678"/>
        <a:ext cx="5913437" cy="963900"/>
      </dsp:txXfrm>
    </dsp:sp>
    <dsp:sp modelId="{DBB13F81-EF2E-4ED5-9E7C-82A33D2C48A0}">
      <dsp:nvSpPr>
        <dsp:cNvPr id="0" name=""/>
        <dsp:cNvSpPr/>
      </dsp:nvSpPr>
      <dsp:spPr>
        <a:xfrm>
          <a:off x="295671" y="2112759"/>
          <a:ext cx="4139405" cy="501840"/>
        </a:xfrm>
        <a:prstGeom prst="roundRect">
          <a:avLst/>
        </a:prstGeom>
        <a:gradFill rotWithShape="0">
          <a:gsLst>
            <a:gs pos="0">
              <a:schemeClr val="accent2">
                <a:hueOff val="-1696488"/>
                <a:satOff val="5592"/>
                <a:lumOff val="598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1696488"/>
                <a:satOff val="5592"/>
                <a:lumOff val="598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1696488"/>
                <a:satOff val="5592"/>
                <a:lumOff val="598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ORGANOS DE LOS SENTIDOS</a:t>
          </a:r>
          <a:endParaRPr lang="en-US" sz="1700" kern="1200"/>
        </a:p>
      </dsp:txBody>
      <dsp:txXfrm>
        <a:off x="320169" y="2137257"/>
        <a:ext cx="4090409" cy="452844"/>
      </dsp:txXfrm>
    </dsp:sp>
    <dsp:sp modelId="{703B8537-A318-4B7D-B992-41C2CEED014C}">
      <dsp:nvSpPr>
        <dsp:cNvPr id="0" name=""/>
        <dsp:cNvSpPr/>
      </dsp:nvSpPr>
      <dsp:spPr>
        <a:xfrm>
          <a:off x="0" y="3670299"/>
          <a:ext cx="5913437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354076" rIns="45894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OBESIDAD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/>
            <a:t>ARTROSIS</a:t>
          </a:r>
          <a:endParaRPr lang="en-US" sz="1700" kern="1200"/>
        </a:p>
      </dsp:txBody>
      <dsp:txXfrm>
        <a:off x="0" y="3670299"/>
        <a:ext cx="5913437" cy="963900"/>
      </dsp:txXfrm>
    </dsp:sp>
    <dsp:sp modelId="{0F08FA61-5489-4E49-8E38-F27FA10253AD}">
      <dsp:nvSpPr>
        <dsp:cNvPr id="0" name=""/>
        <dsp:cNvSpPr/>
      </dsp:nvSpPr>
      <dsp:spPr>
        <a:xfrm>
          <a:off x="295671" y="3419379"/>
          <a:ext cx="4139405" cy="50184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/>
            <a:t>MOVILIDAD</a:t>
          </a:r>
          <a:endParaRPr lang="en-US" sz="1700" kern="1200"/>
        </a:p>
      </dsp:txBody>
      <dsp:txXfrm>
        <a:off x="320169" y="3443877"/>
        <a:ext cx="4090409" cy="4528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B0A96-26F5-4C37-9ADF-E716833FC591}">
      <dsp:nvSpPr>
        <dsp:cNvPr id="0" name=""/>
        <dsp:cNvSpPr/>
      </dsp:nvSpPr>
      <dsp:spPr>
        <a:xfrm>
          <a:off x="0" y="647994"/>
          <a:ext cx="6759268" cy="457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594" tIns="916432" rIns="524594" bIns="199136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INCIDENCIA 100%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FASE PRECLINICA 40 AÑOS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DETERIORO COGNITIVO &gt;45 AÑOS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DEMENCIA LEVE &gt;50</a:t>
          </a:r>
        </a:p>
        <a:p>
          <a:pPr marL="571500" lvl="2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800" kern="1200" dirty="0">
              <a:solidFill>
                <a:srgbClr val="000000"/>
              </a:solidFill>
            </a:rPr>
            <a:t>DEMENCIA AVANZADA &gt;55</a:t>
          </a:r>
        </a:p>
        <a:p>
          <a:pPr marL="857250" lvl="3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3200" kern="1200" dirty="0">
            <a:solidFill>
              <a:srgbClr val="000000"/>
            </a:solidFill>
          </a:endParaRPr>
        </a:p>
      </dsp:txBody>
      <dsp:txXfrm>
        <a:off x="0" y="647994"/>
        <a:ext cx="6759268" cy="4573800"/>
      </dsp:txXfrm>
    </dsp:sp>
    <dsp:sp modelId="{0B5A26C6-5F7D-4FC1-B9A4-2D44018B1E3E}">
      <dsp:nvSpPr>
        <dsp:cNvPr id="0" name=""/>
        <dsp:cNvSpPr/>
      </dsp:nvSpPr>
      <dsp:spPr>
        <a:xfrm>
          <a:off x="337963" y="25908"/>
          <a:ext cx="4731487" cy="1298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8839" tIns="0" rIns="17883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ENFERMEDAD DE ALZHEIMER</a:t>
          </a:r>
          <a:endParaRPr lang="en-US" sz="3200" kern="1200" dirty="0"/>
        </a:p>
      </dsp:txBody>
      <dsp:txXfrm>
        <a:off x="401369" y="89314"/>
        <a:ext cx="4604675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5C20BB3-3CCB-4FE5-991B-82F6BCB48AF3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0746DE6-3336-457D-A091-FA20AC1C53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3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86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62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4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94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4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2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46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08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2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51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8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32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odiario.com/2019/03/09/autismo-y-sindrome-de-down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88" y="241406"/>
            <a:ext cx="8164512" cy="3800769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SALUD EN LA ETAPA ADULTA DE LA  TRISOMÍA 21  (SINDROME DE DOWN)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324897" y="3623500"/>
            <a:ext cx="2848300" cy="2282000"/>
          </a:xfrm>
        </p:spPr>
        <p:txBody>
          <a:bodyPr>
            <a:normAutofit/>
          </a:bodyPr>
          <a:lstStyle/>
          <a:p>
            <a:r>
              <a:rPr lang="es-ES" sz="1600" dirty="0"/>
              <a:t>FERNANDO MOLDENHAUER</a:t>
            </a:r>
          </a:p>
          <a:p>
            <a:r>
              <a:rPr lang="es-ES" sz="1600" dirty="0"/>
              <a:t>UNIDAD ATENCION ADULTOS TRISOMIA 21 (SINDROME DOWN)</a:t>
            </a:r>
          </a:p>
          <a:p>
            <a:r>
              <a:rPr lang="es-ES" sz="1600" dirty="0"/>
              <a:t>HOSPITAL UNIVERSITARIO DE LA PRINCESA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0F15E769-21DD-79BA-B137-811252C96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08491176-F223-B9F9-2A02-00F483B55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36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34656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ENVEJECIMIENTO </a:t>
            </a:r>
            <a:r>
              <a:rPr lang="en-US" dirty="0" err="1"/>
              <a:t>precoz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8B3A70F-26B7-688A-34A1-494832727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3678170"/>
              </p:ext>
            </p:extLst>
          </p:nvPr>
        </p:nvGraphicFramePr>
        <p:xfrm>
          <a:off x="5161577" y="518140"/>
          <a:ext cx="5913437" cy="5184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551194" y="53740"/>
            <a:ext cx="164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ENVEJECIMIENTO</a:t>
            </a:r>
          </a:p>
        </p:txBody>
      </p:sp>
    </p:spTree>
    <p:extLst>
      <p:ext uri="{BB962C8B-B14F-4D97-AF65-F5344CB8AC3E}">
        <p14:creationId xmlns:p14="http://schemas.microsoft.com/office/powerpoint/2010/main" val="363499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B1DB7BE1-0C9E-4B9E-A078-C83E8BCA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ANCIANIDAD EN T21(SD)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D1E0398-9FF6-441C-9930-3F9748AE9589}"/>
              </a:ext>
            </a:extLst>
          </p:cNvPr>
          <p:cNvSpPr txBox="1">
            <a:spLocks/>
          </p:cNvSpPr>
          <p:nvPr/>
        </p:nvSpPr>
        <p:spPr>
          <a:xfrm>
            <a:off x="2120900" y="2299557"/>
            <a:ext cx="3302000" cy="495300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ESTADO DE SALUD ANCIANO PARADÓJICO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F96C4C4F-879F-B9C6-5CEC-F7A0BD57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3066988"/>
            <a:ext cx="3302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Limitación sensorial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Déficit cognitivo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Problemas de movilidad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Escasa pluripatología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Alta frecuentación sanitaria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Aislamiento social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B37F3C85-88D2-40AC-B992-EB547F5300E5}"/>
              </a:ext>
            </a:extLst>
          </p:cNvPr>
          <p:cNvSpPr txBox="1">
            <a:spLocks/>
          </p:cNvSpPr>
          <p:nvPr/>
        </p:nvSpPr>
        <p:spPr>
          <a:xfrm>
            <a:off x="6786763" y="2313844"/>
            <a:ext cx="4005563" cy="481013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DISPOSITIVOS ASISTENCIALES PARA ANCIANOS?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551194" y="53740"/>
            <a:ext cx="164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ENVEJECIMIENTO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F96C4C4F-879F-B9C6-5CEC-F7A0BD575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6763" y="3285431"/>
            <a:ext cx="3302000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Perfil profesional: Geriatra?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Modelo residencial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Síndromes geriátricos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Personalización</a:t>
            </a:r>
          </a:p>
        </p:txBody>
      </p:sp>
    </p:spTree>
    <p:extLst>
      <p:ext uri="{BB962C8B-B14F-4D97-AF65-F5344CB8AC3E}">
        <p14:creationId xmlns:p14="http://schemas.microsoft.com/office/powerpoint/2010/main" val="3004608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81352906-7998-41F0-9E9D-D7360333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cs typeface="Arial" panose="020B0604020202020204" pitchFamily="34" charset="0"/>
              </a:rPr>
              <a:t>NUEVO PARADIGMA ADULTO T21(SD)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BD0F850-2A6C-4EA4-8371-1EA90AD86C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37146" y="2123983"/>
            <a:ext cx="4492021" cy="513895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AUMENTO EXPECTATIVA DE  VIDA</a:t>
            </a: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7">
            <a:extLst>
              <a:ext uri="{FF2B5EF4-FFF2-40B4-BE49-F238E27FC236}">
                <a16:creationId xmlns:a16="http://schemas.microsoft.com/office/drawing/2014/main" id="{8207F208-B754-A2F3-CEA2-307DB0FA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13" y="2613316"/>
            <a:ext cx="2616200" cy="14773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Nuevo r</a:t>
            </a:r>
            <a:r>
              <a:rPr lang="id-ID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ol adulto</a:t>
            </a:r>
          </a:p>
          <a:p>
            <a:pPr lvl="1" eaLnBrk="1" hangingPunct="1">
              <a:spcBef>
                <a:spcPct val="0"/>
              </a:spcBef>
            </a:pPr>
            <a:endParaRPr lang="id-ID" altLang="es-ES" dirty="0">
              <a:solidFill>
                <a:srgbClr val="5C5C5C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id-ID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eclive familiar</a:t>
            </a:r>
          </a:p>
          <a:p>
            <a:pPr lvl="1" eaLnBrk="1" hangingPunct="1">
              <a:spcBef>
                <a:spcPct val="0"/>
              </a:spcBef>
            </a:pPr>
            <a:r>
              <a:rPr lang="id-ID" altLang="es-ES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Padres</a:t>
            </a:r>
          </a:p>
          <a:p>
            <a:pPr lvl="1" eaLnBrk="1" hangingPunct="1">
              <a:spcBef>
                <a:spcPct val="0"/>
              </a:spcBef>
            </a:pPr>
            <a:r>
              <a:rPr lang="id-ID" altLang="es-ES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Hermanos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551194" y="53740"/>
            <a:ext cx="164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BD0F850-2A6C-4EA4-8371-1EA90AD86CCA}"/>
              </a:ext>
            </a:extLst>
          </p:cNvPr>
          <p:cNvSpPr txBox="1">
            <a:spLocks/>
          </p:cNvSpPr>
          <p:nvPr/>
        </p:nvSpPr>
        <p:spPr>
          <a:xfrm>
            <a:off x="1608127" y="2625708"/>
            <a:ext cx="4699396" cy="430833"/>
          </a:xfrm>
          <a:prstGeom prst="rect">
            <a:avLst/>
          </a:prstGeom>
        </p:spPr>
        <p:txBody>
          <a:bodyPr vert="horz" lIns="0" tIns="0" rIns="91440" bIns="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DEMENCIA PRECOZ SIN ENVEJECIMIENTO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5259500" y="3193956"/>
            <a:ext cx="1987431" cy="302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3BD0F850-2A6C-4EA4-8371-1EA90AD86CCA}"/>
              </a:ext>
            </a:extLst>
          </p:cNvPr>
          <p:cNvSpPr txBox="1">
            <a:spLocks/>
          </p:cNvSpPr>
          <p:nvPr/>
        </p:nvSpPr>
        <p:spPr>
          <a:xfrm>
            <a:off x="1608127" y="4882363"/>
            <a:ext cx="3265618" cy="513895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MISMOS OBJETIVOS VITALES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259500" y="4882363"/>
            <a:ext cx="1987431" cy="302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extBox 87">
            <a:extLst>
              <a:ext uri="{FF2B5EF4-FFF2-40B4-BE49-F238E27FC236}">
                <a16:creationId xmlns:a16="http://schemas.microsoft.com/office/drawing/2014/main" id="{8207F208-B754-A2F3-CEA2-307DB0FAB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13" y="4556751"/>
            <a:ext cx="2616200" cy="9541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AUTONOMIA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es-ES" dirty="0">
              <a:solidFill>
                <a:srgbClr val="5C5C5C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b="1" dirty="0">
                <a:solidFill>
                  <a:srgbClr val="5C5C5C"/>
                </a:solidFill>
                <a:latin typeface="+mj-lt"/>
                <a:cs typeface="Arial" panose="020B0604020202020204" pitchFamily="34" charset="0"/>
              </a:rPr>
              <a:t>INSERCION</a:t>
            </a:r>
            <a:endParaRPr lang="id-ID" altLang="es-ES" sz="1800" b="1" dirty="0">
              <a:solidFill>
                <a:srgbClr val="5C5C5C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3BD0F850-2A6C-4EA4-8371-1EA90AD86CCA}"/>
              </a:ext>
            </a:extLst>
          </p:cNvPr>
          <p:cNvSpPr txBox="1">
            <a:spLocks/>
          </p:cNvSpPr>
          <p:nvPr/>
        </p:nvSpPr>
        <p:spPr>
          <a:xfrm>
            <a:off x="1659796" y="3184450"/>
            <a:ext cx="2815393" cy="430833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ENTORNO CAMBIANTE</a:t>
            </a: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AUTONOMIA ADULTO T21(SD)</a:t>
            </a:r>
            <a:endParaRPr lang="es-E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FE6B9BC-1D9C-8612-8E20-4DFFE2CD6EC4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451579" y="2015732"/>
            <a:ext cx="2437027" cy="9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sz="1800" b="1" dirty="0">
                <a:latin typeface="+mj-lt"/>
                <a:cs typeface="Arial" panose="020B0604020202020204" pitchFamily="34" charset="0"/>
              </a:rPr>
              <a:t>DECLIVE FAMILIAR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AA30D2E1-F38F-5279-4497-A618D5F6F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296" y="2062067"/>
            <a:ext cx="197008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sz="1800" b="1" dirty="0">
                <a:latin typeface="+mj-lt"/>
                <a:cs typeface="Arial" panose="020B0604020202020204" pitchFamily="34" charset="0"/>
              </a:rPr>
              <a:t>DEPENDENCIA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72879D8-1BAE-7721-05F3-1ED9F3D4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67" y="2056124"/>
            <a:ext cx="3146441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sz="1800" b="1" dirty="0">
                <a:latin typeface="+mj-lt"/>
                <a:cs typeface="Arial" panose="020B0604020202020204" pitchFamily="34" charset="0"/>
              </a:rPr>
              <a:t>MODELOS RESIDENCIALES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0405C9C5-11B7-A082-6A3F-D47FB6903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579" y="2993457"/>
            <a:ext cx="1663349" cy="10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sz="1800" dirty="0">
                <a:latin typeface="+mj-lt"/>
                <a:cs typeface="Arial" panose="020B0604020202020204" pitchFamily="34" charset="0"/>
              </a:rPr>
              <a:t>Padres</a:t>
            </a:r>
          </a:p>
          <a:p>
            <a:pPr eaLnBrk="1" hangingPunct="1"/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Hermanos</a:t>
            </a:r>
            <a:endParaRPr lang="en-US" altLang="es-ES" sz="1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FE160CA3-0F37-E734-A355-B5C926C7A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296" y="2993457"/>
            <a:ext cx="2130909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sz="1800" dirty="0" err="1">
                <a:latin typeface="+mn-lt"/>
                <a:cs typeface="Arial" panose="020B0604020202020204" pitchFamily="34" charset="0"/>
              </a:rPr>
              <a:t>Emocional</a:t>
            </a:r>
            <a:endParaRPr lang="en-US" altLang="es-ES" sz="1800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dirty="0" err="1">
                <a:latin typeface="+mn-lt"/>
                <a:cs typeface="Arial" panose="020B0604020202020204" pitchFamily="34" charset="0"/>
              </a:rPr>
              <a:t>Económica</a:t>
            </a:r>
            <a:endParaRPr lang="en-US" altLang="es-ES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7B2A5FC-4808-AE6E-CD6A-FCD9A793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67" y="2985146"/>
            <a:ext cx="272097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Centros</a:t>
            </a:r>
            <a:r>
              <a:rPr lang="en-US" altLang="es-ES" sz="1800" dirty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apoyo</a:t>
            </a:r>
            <a:endParaRPr lang="en-US" altLang="es-ES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Pisos</a:t>
            </a:r>
            <a:r>
              <a:rPr lang="en-US" altLang="es-ES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tutelados</a:t>
            </a:r>
            <a:endParaRPr lang="en-US" altLang="es-ES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Pisos</a:t>
            </a:r>
            <a:r>
              <a:rPr lang="en-US" altLang="es-ES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compartidos</a:t>
            </a:r>
            <a:endParaRPr lang="en-US" altLang="es-ES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dirty="0" err="1">
                <a:latin typeface="+mj-lt"/>
                <a:cs typeface="Arial" panose="020B0604020202020204" pitchFamily="34" charset="0"/>
              </a:rPr>
              <a:t>Residencia</a:t>
            </a:r>
            <a:endParaRPr lang="en-US" altLang="es-ES" sz="18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US" alt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551194" y="53740"/>
            <a:ext cx="164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</p:spTree>
    <p:extLst>
      <p:ext uri="{BB962C8B-B14F-4D97-AF65-F5344CB8AC3E}">
        <p14:creationId xmlns:p14="http://schemas.microsoft.com/office/powerpoint/2010/main" val="236019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INSERCIÓN ADULTO T21(SD)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2015732"/>
            <a:ext cx="3919317" cy="4651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APORTACIÓN SOCIAL</a:t>
            </a: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378A93D-CB5C-388B-CC8E-54CFE02B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389" y="2587759"/>
            <a:ext cx="359650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sz="1800" b="1" dirty="0" err="1">
                <a:latin typeface="+mn-lt"/>
                <a:cs typeface="Arial" panose="020B0604020202020204" pitchFamily="34" charset="0"/>
              </a:rPr>
              <a:t>Productiva</a:t>
            </a:r>
            <a:endParaRPr lang="en-US" altLang="es-ES" sz="1800" b="1" dirty="0">
              <a:latin typeface="+mn-lt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Económico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(industrial/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servicios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/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sanidad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Humanista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(arte)</a:t>
            </a:r>
          </a:p>
          <a:p>
            <a:pPr marL="457200" lvl="1" indent="0" eaLnBrk="1" hangingPunct="1">
              <a:buNone/>
            </a:pPr>
            <a:endParaRPr lang="en-US" altLang="es-ES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b="1" dirty="0" err="1">
                <a:latin typeface="+mn-lt"/>
                <a:cs typeface="Arial" panose="020B0604020202020204" pitchFamily="34" charset="0"/>
              </a:rPr>
              <a:t>Valores</a:t>
            </a:r>
            <a:endParaRPr lang="en-US" altLang="es-ES" sz="1800" b="1" dirty="0">
              <a:latin typeface="+mn-lt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Clima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laboral</a:t>
            </a:r>
            <a:endParaRPr lang="en-US" altLang="es-ES" dirty="0">
              <a:latin typeface="+mn-lt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Voluntariado</a:t>
            </a:r>
            <a:endParaRPr lang="en-US" altLang="es-E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76347" y="2080787"/>
            <a:ext cx="1871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VISIBILIDAD</a:t>
            </a:r>
            <a:endParaRPr lang="es-ES" sz="2000" dirty="0">
              <a:latin typeface="+mj-lt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26C2413E-E8E3-EB78-8B7C-AF6540DBE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8984" y="2707930"/>
            <a:ext cx="33020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sz="1800" b="1" dirty="0" err="1">
                <a:latin typeface="+mj-lt"/>
                <a:cs typeface="Arial" panose="020B0604020202020204" pitchFamily="34" charset="0"/>
              </a:rPr>
              <a:t>Realidad</a:t>
            </a:r>
            <a:r>
              <a:rPr lang="en-US" altLang="es-ES" sz="1800" b="1" dirty="0"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es-ES" sz="1800" b="1" dirty="0" err="1">
                <a:latin typeface="+mj-lt"/>
                <a:cs typeface="Arial" panose="020B0604020202020204" pitchFamily="34" charset="0"/>
              </a:rPr>
              <a:t>idealizada</a:t>
            </a:r>
            <a:endParaRPr lang="en-US" altLang="es-ES" sz="1800" b="1" dirty="0">
              <a:latin typeface="+mj-lt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s-ES" sz="1800" b="1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sz="1800" b="1" dirty="0" err="1">
                <a:latin typeface="+mj-lt"/>
                <a:cs typeface="Arial" panose="020B0604020202020204" pitchFamily="34" charset="0"/>
              </a:rPr>
              <a:t>Ocio</a:t>
            </a:r>
            <a:r>
              <a:rPr lang="en-US" altLang="es-ES" sz="18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1800" b="1" dirty="0" err="1">
                <a:latin typeface="+mj-lt"/>
                <a:cs typeface="Arial" panose="020B0604020202020204" pitchFamily="34" charset="0"/>
              </a:rPr>
              <a:t>inclusivo</a:t>
            </a:r>
            <a:endParaRPr lang="en-US" altLang="es-ES" sz="1800" b="1" dirty="0">
              <a:latin typeface="+mj-lt"/>
              <a:cs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551194" y="53740"/>
            <a:ext cx="1640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</p:spTree>
    <p:extLst>
      <p:ext uri="{BB962C8B-B14F-4D97-AF65-F5344CB8AC3E}">
        <p14:creationId xmlns:p14="http://schemas.microsoft.com/office/powerpoint/2010/main" val="2281211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 err="1">
                <a:latin typeface="+mj-lt"/>
                <a:cs typeface="Arial" panose="020B0604020202020204" pitchFamily="34" charset="0"/>
              </a:rPr>
              <a:t>Trastornos</a:t>
            </a:r>
            <a:r>
              <a:rPr lang="en-US" altLang="es-E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2400" dirty="0" err="1">
                <a:latin typeface="+mj-lt"/>
                <a:cs typeface="Arial" panose="020B0604020202020204" pitchFamily="34" charset="0"/>
              </a:rPr>
              <a:t>metabólicos</a:t>
            </a:r>
            <a:r>
              <a:rPr lang="en-US" altLang="es-ES" sz="2400" dirty="0">
                <a:latin typeface="+mj-lt"/>
                <a:cs typeface="Arial" panose="020B0604020202020204" pitchFamily="34" charset="0"/>
              </a:rPr>
              <a:t> </a:t>
            </a:r>
            <a:endParaRPr lang="es-ES" altLang="es-ES" sz="2400" dirty="0">
              <a:latin typeface="+mj-lt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B8D37D4-0EF2-41CB-951D-930C9CEC9C85}"/>
              </a:ext>
            </a:extLst>
          </p:cNvPr>
          <p:cNvSpPr txBox="1">
            <a:spLocks/>
          </p:cNvSpPr>
          <p:nvPr/>
        </p:nvSpPr>
        <p:spPr>
          <a:xfrm>
            <a:off x="1220788" y="2075126"/>
            <a:ext cx="3856037" cy="3051100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Alteraciones del Tiroides (Hipotiroidismo 40%) 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Diabetes (SIN repercusión cardiovascular)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Obesidad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C171F05-56EA-4863-941C-08CD93BEB378}"/>
              </a:ext>
            </a:extLst>
          </p:cNvPr>
          <p:cNvSpPr txBox="1">
            <a:spLocks/>
          </p:cNvSpPr>
          <p:nvPr/>
        </p:nvSpPr>
        <p:spPr>
          <a:xfrm>
            <a:off x="1644649" y="4016788"/>
            <a:ext cx="3008313" cy="47466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2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latin typeface="+mj-lt"/>
                <a:ea typeface="+mn-ea"/>
                <a:cs typeface="Arial" panose="020B0604020202020204" pitchFamily="34" charset="0"/>
              </a:rPr>
              <a:t>Salud osteoarticular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latin typeface="+mj-lt"/>
                <a:ea typeface="+mn-ea"/>
                <a:cs typeface="Arial" panose="020B0604020202020204" pitchFamily="34" charset="0"/>
              </a:rPr>
              <a:t>Inserción social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latin typeface="+mj-lt"/>
                <a:ea typeface="+mn-ea"/>
                <a:cs typeface="Arial" panose="020B0604020202020204" pitchFamily="34" charset="0"/>
              </a:rPr>
              <a:t>Apnea del sueño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215740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92BA323-3E9F-46D5-B940-90726058EDD3}"/>
              </a:ext>
            </a:extLst>
          </p:cNvPr>
          <p:cNvSpPr txBox="1">
            <a:spLocks/>
          </p:cNvSpPr>
          <p:nvPr/>
        </p:nvSpPr>
        <p:spPr>
          <a:xfrm>
            <a:off x="1413479" y="2124196"/>
            <a:ext cx="3856037" cy="493713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Varices</a:t>
            </a:r>
          </a:p>
          <a:p>
            <a:pPr fontAlgn="auto">
              <a:spcAft>
                <a:spcPts val="0"/>
              </a:spcAft>
              <a:defRPr/>
            </a:pPr>
            <a:r>
              <a:rPr lang="es-ES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Sincopes neuromediados (“lipotimias”)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1894A35-6962-447E-AEC6-A47D06B0C8C9}"/>
              </a:ext>
            </a:extLst>
          </p:cNvPr>
          <p:cNvSpPr txBox="1">
            <a:spLocks/>
          </p:cNvSpPr>
          <p:nvPr/>
        </p:nvSpPr>
        <p:spPr>
          <a:xfrm>
            <a:off x="1807219" y="3356645"/>
            <a:ext cx="3487737" cy="4762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2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Alta incidencia (80%)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TA + FC  bajas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Gran alarma + escasa gravedad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Diagnóstico diferencial con epilepsia</a:t>
            </a:r>
          </a:p>
        </p:txBody>
      </p:sp>
      <p:sp>
        <p:nvSpPr>
          <p:cNvPr id="14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PATOLOGIA CARDIOVASCULAR</a:t>
            </a:r>
            <a:endParaRPr lang="es-ES" altLang="es-ES" sz="2400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92BA323-3E9F-46D5-B940-90726058EDD3}"/>
              </a:ext>
            </a:extLst>
          </p:cNvPr>
          <p:cNvSpPr txBox="1">
            <a:spLocks/>
          </p:cNvSpPr>
          <p:nvPr/>
        </p:nvSpPr>
        <p:spPr>
          <a:xfrm>
            <a:off x="1494432" y="4813055"/>
            <a:ext cx="4093519" cy="1360769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Seguimiento cardiopatías congénitas</a:t>
            </a:r>
          </a:p>
          <a:p>
            <a:pPr lvl="1">
              <a:spcBef>
                <a:spcPts val="0"/>
              </a:spcBef>
              <a:tabLst>
                <a:tab pos="182880" algn="l"/>
              </a:tabLst>
              <a:defRPr/>
            </a:pPr>
            <a:r>
              <a:rPr lang="es-ES" dirty="0">
                <a:cs typeface="Arial" panose="020B0604020202020204" pitchFamily="34" charset="0"/>
              </a:rPr>
              <a:t>Muy poco progresivas</a:t>
            </a:r>
          </a:p>
        </p:txBody>
      </p:sp>
    </p:spTree>
    <p:extLst>
      <p:ext uri="{BB962C8B-B14F-4D97-AF65-F5344CB8AC3E}">
        <p14:creationId xmlns:p14="http://schemas.microsoft.com/office/powerpoint/2010/main" val="429317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ORGANOS SENSORIALES</a:t>
            </a:r>
            <a:endParaRPr lang="es-ES" altLang="es-ES" sz="2400" dirty="0"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D92BA323-3E9F-46D5-B940-90726058EDD3}"/>
              </a:ext>
            </a:extLst>
          </p:cNvPr>
          <p:cNvSpPr txBox="1">
            <a:spLocks/>
          </p:cNvSpPr>
          <p:nvPr/>
        </p:nvSpPr>
        <p:spPr>
          <a:xfrm>
            <a:off x="1220788" y="2428205"/>
            <a:ext cx="4093519" cy="1360769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defRPr/>
            </a:pP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Audicion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y tapones </a:t>
            </a:r>
          </a:p>
          <a:p>
            <a:pPr>
              <a:spcBef>
                <a:spcPts val="1800"/>
              </a:spcBef>
              <a:defRPr/>
            </a:pP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Vision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lvl="1">
              <a:spcBef>
                <a:spcPts val="1800"/>
              </a:spcBef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Catarata</a:t>
            </a:r>
          </a:p>
          <a:p>
            <a:pPr lvl="1">
              <a:spcBef>
                <a:spcPts val="1800"/>
              </a:spcBef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Córnea</a:t>
            </a:r>
          </a:p>
          <a:p>
            <a:pPr lvl="1">
              <a:spcBef>
                <a:spcPts val="1800"/>
              </a:spcBef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Refracción</a:t>
            </a:r>
          </a:p>
          <a:p>
            <a:pPr>
              <a:spcBef>
                <a:spcPts val="1800"/>
              </a:spcBef>
              <a:defRPr/>
            </a:pP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Salud bucodental</a:t>
            </a:r>
            <a:endParaRPr lang="es-E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03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PATOLOGIA RESPIRATORIA</a:t>
            </a:r>
            <a:endParaRPr lang="es-ES" altLang="es-ES" sz="2400" dirty="0">
              <a:latin typeface="+mj-lt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B1E96CF2-D103-414B-92B5-9E92A41E1F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51579" y="2117139"/>
            <a:ext cx="9603275" cy="486308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APNEA OBSTRUCTIVA DEL SUEÑO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0746074-EDD5-4FD6-9A75-0B144A5D5EE8}"/>
              </a:ext>
            </a:extLst>
          </p:cNvPr>
          <p:cNvSpPr txBox="1">
            <a:spLocks/>
          </p:cNvSpPr>
          <p:nvPr/>
        </p:nvSpPr>
        <p:spPr>
          <a:xfrm>
            <a:off x="1678704" y="2720087"/>
            <a:ext cx="3487737" cy="4746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2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Repercusión en rendimiento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endParaRPr lang="es-ES" sz="2000" dirty="0">
              <a:ea typeface="+mn-ea"/>
              <a:cs typeface="Arial" panose="020B0604020202020204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Poligrafía domiciliaria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endParaRPr lang="es-ES" sz="2000" dirty="0">
              <a:ea typeface="+mn-ea"/>
              <a:cs typeface="Arial" panose="020B0604020202020204" pitchFamily="34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Tratamiento: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7E8C2C-232A-4CB3-AB92-566FEC1665A1}"/>
              </a:ext>
            </a:extLst>
          </p:cNvPr>
          <p:cNvSpPr txBox="1">
            <a:spLocks/>
          </p:cNvSpPr>
          <p:nvPr/>
        </p:nvSpPr>
        <p:spPr>
          <a:xfrm>
            <a:off x="2376488" y="4381846"/>
            <a:ext cx="3489325" cy="4762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2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PERDER PESO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HIGIENE DEL SUEÑO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ORL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CPAP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1800" dirty="0">
                <a:ea typeface="+mn-ea"/>
                <a:cs typeface="Arial" panose="020B0604020202020204" pitchFamily="34" charset="0"/>
              </a:rPr>
              <a:t>CMF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182014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PATOLOGIA GINECOLOGICA</a:t>
            </a:r>
            <a:endParaRPr lang="es-ES" altLang="es-ES" sz="2400" dirty="0">
              <a:latin typeface="+mj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BE2048E-9A53-4D85-8E54-7C279BE21CD3}"/>
              </a:ext>
            </a:extLst>
          </p:cNvPr>
          <p:cNvSpPr txBox="1">
            <a:spLocks/>
          </p:cNvSpPr>
          <p:nvPr/>
        </p:nvSpPr>
        <p:spPr>
          <a:xfrm>
            <a:off x="1451579" y="2464266"/>
            <a:ext cx="3836988" cy="493712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Baja incidencia oncológica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Escasa actividad sexual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Baja fertilidad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Impacto psicológico exploración genital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Menopausia adelantada 5 años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191195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C1D4A-2390-B287-7B0F-6D0C97E80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Sindrome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down?</a:t>
            </a:r>
            <a:endParaRPr lang="es-E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9FD702B-F415-D7D8-3A32-10009EA57565}"/>
              </a:ext>
            </a:extLst>
          </p:cNvPr>
          <p:cNvSpPr txBox="1">
            <a:spLocks/>
          </p:cNvSpPr>
          <p:nvPr/>
        </p:nvSpPr>
        <p:spPr>
          <a:xfrm>
            <a:off x="2814917" y="4391646"/>
            <a:ext cx="6562165" cy="493713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OBSERVATORIO CARENCIAS Y OPORTUNIDADES</a:t>
            </a:r>
          </a:p>
        </p:txBody>
      </p:sp>
      <p:pic>
        <p:nvPicPr>
          <p:cNvPr id="8" name="Imagen 4">
            <a:extLst>
              <a:ext uri="{FF2B5EF4-FFF2-40B4-BE49-F238E27FC236}">
                <a16:creationId xmlns:a16="http://schemas.microsoft.com/office/drawing/2014/main" id="{C9D5E4CA-1ED3-73B9-86C9-64A086E3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FBC29F30-5795-4936-C5BC-2ACB5550D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B78BD35-69AE-474F-96A5-1F4D7C56E7BE}"/>
              </a:ext>
            </a:extLst>
          </p:cNvPr>
          <p:cNvSpPr txBox="1">
            <a:spLocks/>
          </p:cNvSpPr>
          <p:nvPr/>
        </p:nvSpPr>
        <p:spPr>
          <a:xfrm>
            <a:off x="4569572" y="3007949"/>
            <a:ext cx="3597274" cy="493713"/>
          </a:xfrm>
          <a:prstGeom prst="rect">
            <a:avLst/>
          </a:prstGeom>
        </p:spPr>
        <p:txBody>
          <a:bodyPr vert="horz" lIns="0" tIns="0" rIns="9144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EN GESTIÓN E INVESTIGACIÓN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FADE9D8E-7104-633E-326F-F4F3018EE2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4141304" cy="41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3789568-DDA4-FC07-FE81-276322448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9" y="225673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98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PATOLOGIA OSTEOARTICULAR</a:t>
            </a:r>
            <a:endParaRPr lang="es-ES" altLang="es-ES" sz="2400" dirty="0">
              <a:latin typeface="+mj-lt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B6E528A-A3A9-4018-AC68-17CBB9B29755}"/>
              </a:ext>
            </a:extLst>
          </p:cNvPr>
          <p:cNvSpPr txBox="1">
            <a:spLocks/>
          </p:cNvSpPr>
          <p:nvPr/>
        </p:nvSpPr>
        <p:spPr>
          <a:xfrm>
            <a:off x="1554246" y="2398396"/>
            <a:ext cx="3836988" cy="2551112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Hiperlaxitud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y luxaciones/esguinces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Osteoartrosis precoz</a:t>
            </a:r>
          </a:p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Columna lumbar y cervical</a:t>
            </a:r>
          </a:p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Cadera</a:t>
            </a:r>
          </a:p>
          <a:p>
            <a:pPr marL="457200" lvl="1" indent="0">
              <a:spcBef>
                <a:spcPts val="1800"/>
              </a:spcBef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Rodilla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Hallux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Valgus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Trastornos de la marcha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4259859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3200" dirty="0">
                <a:latin typeface="+mj-lt"/>
                <a:cs typeface="Arial" panose="020B0604020202020204" pitchFamily="34" charset="0"/>
              </a:rPr>
              <a:t>S</a:t>
            </a:r>
            <a:r>
              <a:rPr lang="en-US" altLang="es-ES" sz="2400" dirty="0">
                <a:latin typeface="+mj-lt"/>
                <a:cs typeface="Arial" panose="020B0604020202020204" pitchFamily="34" charset="0"/>
              </a:rPr>
              <a:t>ALUD MENTAL I</a:t>
            </a:r>
            <a:endParaRPr lang="es-ES" altLang="es-ES" sz="2400" dirty="0">
              <a:latin typeface="+mj-lt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B2632F3-1F3E-4547-A09A-6F2D2E90AA97}"/>
              </a:ext>
            </a:extLst>
          </p:cNvPr>
          <p:cNvSpPr txBox="1">
            <a:spLocks/>
          </p:cNvSpPr>
          <p:nvPr/>
        </p:nvSpPr>
        <p:spPr>
          <a:xfrm>
            <a:off x="1220788" y="2123757"/>
            <a:ext cx="3835400" cy="493712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Problemas de adaptación (=DI)</a:t>
            </a:r>
          </a:p>
          <a:p>
            <a:pPr marL="0" indent="0" fontAlgn="auto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A61FCAC-34DB-432A-B31E-BEF5FA815209}"/>
              </a:ext>
            </a:extLst>
          </p:cNvPr>
          <p:cNvSpPr txBox="1">
            <a:spLocks/>
          </p:cNvSpPr>
          <p:nvPr/>
        </p:nvSpPr>
        <p:spPr>
          <a:xfrm>
            <a:off x="1220787" y="2617469"/>
            <a:ext cx="4588341" cy="163350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None/>
              <a:defRPr lang="en-US" sz="12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Retos vida adulta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endParaRPr lang="es-ES" sz="2000" dirty="0">
              <a:ea typeface="+mn-ea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Pérdidas del entorno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Independización hermanos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Declive padres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Cambio cuidadores y referentes</a:t>
            </a:r>
          </a:p>
          <a:p>
            <a:pPr marL="914400" lvl="1" fontAlgn="auto">
              <a:spcBef>
                <a:spcPts val="0"/>
              </a:spcBef>
              <a:spcAft>
                <a:spcPts val="0"/>
              </a:spcAft>
              <a:tabLst>
                <a:tab pos="182880" algn="l"/>
              </a:tabLst>
              <a:defRPr/>
            </a:pPr>
            <a:endParaRPr lang="es-ES" sz="2000" dirty="0">
              <a:ea typeface="+mn-ea"/>
              <a:cs typeface="Arial" panose="020B0604020202020204" pitchFamily="34" charset="0"/>
            </a:endParaRPr>
          </a:p>
          <a:p>
            <a:pPr marL="228600" indent="-22860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82880" algn="l"/>
              </a:tabLst>
              <a:defRPr/>
            </a:pPr>
            <a:r>
              <a:rPr lang="es-ES" sz="2000" dirty="0">
                <a:ea typeface="+mn-ea"/>
                <a:cs typeface="Arial" panose="020B0604020202020204" pitchFamily="34" charset="0"/>
              </a:rPr>
              <a:t>Intervencionismo médico intenso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7245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3200" dirty="0">
                <a:latin typeface="+mj-lt"/>
                <a:cs typeface="Arial" panose="020B0604020202020204" pitchFamily="34" charset="0"/>
              </a:rPr>
              <a:t>S</a:t>
            </a:r>
            <a:r>
              <a:rPr lang="en-US" altLang="es-ES" sz="2400" dirty="0">
                <a:latin typeface="+mj-lt"/>
                <a:cs typeface="Arial" panose="020B0604020202020204" pitchFamily="34" charset="0"/>
              </a:rPr>
              <a:t>ALUD MENTAL II</a:t>
            </a:r>
            <a:endParaRPr lang="es-ES" altLang="es-ES" sz="2400" dirty="0">
              <a:latin typeface="+mj-lt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F4EF234-BD71-D02C-392A-AEAE4191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349" y="1944369"/>
            <a:ext cx="18875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dirty="0">
                <a:latin typeface="+mj-lt"/>
                <a:cs typeface="Arial" panose="020B0604020202020204" pitchFamily="34" charset="0"/>
              </a:rPr>
              <a:t>CUADROS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B4C9EE-327B-B460-439E-93B0C4A5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53" y="4303502"/>
            <a:ext cx="6008805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dirty="0">
                <a:latin typeface="+mj-lt"/>
                <a:cs typeface="Arial" panose="020B0604020202020204" pitchFamily="34" charset="0"/>
              </a:rPr>
              <a:t>SÍNTOMAS: CONDUCTA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s-ES" dirty="0">
                <a:latin typeface="+mj-lt"/>
                <a:cs typeface="Arial" panose="020B0604020202020204" pitchFamily="34" charset="0"/>
              </a:rPr>
              <a:t>DIAGNOSTICO: CAMBIO PERCIBIDO POR EL ENTORNO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F367E5B-EA99-CDC5-B859-E7587412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254" y="2742086"/>
            <a:ext cx="3172596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Episodios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depresivos</a:t>
            </a:r>
            <a:endParaRPr lang="en-US" altLang="es-ES" dirty="0">
              <a:latin typeface="+mn-lt"/>
              <a:cs typeface="Arial" panose="020B0604020202020204" pitchFamily="34" charset="0"/>
            </a:endParaRPr>
          </a:p>
          <a:p>
            <a:pPr eaLnBrk="1" hangingPunct="1"/>
            <a:r>
              <a:rPr lang="en-US" altLang="es-ES" dirty="0" err="1">
                <a:latin typeface="+mn-lt"/>
                <a:cs typeface="Arial" panose="020B0604020202020204" pitchFamily="34" charset="0"/>
              </a:rPr>
              <a:t>Trastornos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adaptativos</a:t>
            </a:r>
            <a:r>
              <a:rPr lang="en-US" altLang="es-ES" dirty="0">
                <a:latin typeface="+mn-lt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s-ES" dirty="0">
                <a:latin typeface="+mn-lt"/>
                <a:cs typeface="Arial" panose="020B0604020202020204" pitchFamily="34" charset="0"/>
              </a:rPr>
              <a:t>Crisis </a:t>
            </a:r>
            <a:r>
              <a:rPr lang="en-US" altLang="es-ES" dirty="0" err="1">
                <a:latin typeface="+mn-lt"/>
                <a:cs typeface="Arial" panose="020B0604020202020204" pitchFamily="34" charset="0"/>
              </a:rPr>
              <a:t>regresivas</a:t>
            </a:r>
            <a:endParaRPr lang="en-US" altLang="es-E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1114334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8">
            <a:extLst>
              <a:ext uri="{FF2B5EF4-FFF2-40B4-BE49-F238E27FC236}">
                <a16:creationId xmlns:a16="http://schemas.microsoft.com/office/drawing/2014/main" id="{5F209F61-0745-93B8-4537-69EE30FEB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1579" y="804519"/>
            <a:ext cx="960327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742950" indent="-28575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Principales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ES" sz="3200" dirty="0" err="1">
                <a:latin typeface="+mj-lt"/>
                <a:cs typeface="Arial" panose="020B0604020202020204" pitchFamily="34" charset="0"/>
              </a:rPr>
              <a:t>problemas</a:t>
            </a:r>
            <a:r>
              <a:rPr lang="en-US" altLang="es-ES" sz="3200" dirty="0">
                <a:latin typeface="+mj-lt"/>
                <a:cs typeface="Arial" panose="020B0604020202020204" pitchFamily="34" charset="0"/>
              </a:rPr>
              <a:t> medicos</a:t>
            </a:r>
            <a:br>
              <a:rPr lang="en-US" altLang="es-ES" sz="3200" dirty="0">
                <a:latin typeface="+mj-lt"/>
                <a:cs typeface="Arial" panose="020B0604020202020204" pitchFamily="34" charset="0"/>
              </a:rPr>
            </a:br>
            <a:r>
              <a:rPr lang="en-US" altLang="es-ES" sz="2400" dirty="0">
                <a:latin typeface="+mj-lt"/>
                <a:cs typeface="Arial" panose="020B0604020202020204" pitchFamily="34" charset="0"/>
              </a:rPr>
              <a:t>PROBLEMAS NEUROLOGICOS</a:t>
            </a:r>
            <a:endParaRPr lang="es-ES" altLang="es-ES" sz="2400" dirty="0">
              <a:latin typeface="+mj-lt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F4EF234-BD71-D02C-392A-AEAE41912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788" y="2765668"/>
            <a:ext cx="1887538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marL="342900" indent="-342900" eaLnBrk="1" hangingPunct="1"/>
            <a:r>
              <a:rPr lang="en-US" altLang="es-ES" dirty="0" err="1">
                <a:latin typeface="+mj-lt"/>
                <a:cs typeface="Arial" panose="020B0604020202020204" pitchFamily="34" charset="0"/>
              </a:rPr>
              <a:t>Epilepsia</a:t>
            </a:r>
            <a:endParaRPr lang="en-US" altLang="es-ES" dirty="0"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/>
            <a:endParaRPr lang="en-US" altLang="es-ES" dirty="0">
              <a:latin typeface="+mj-lt"/>
              <a:cs typeface="Arial" panose="020B0604020202020204" pitchFamily="34" charset="0"/>
            </a:endParaRPr>
          </a:p>
          <a:p>
            <a:pPr marL="342900" indent="-342900" eaLnBrk="1" hangingPunct="1"/>
            <a:r>
              <a:rPr lang="en-US" altLang="es-ES" dirty="0">
                <a:latin typeface="+mj-lt"/>
                <a:cs typeface="Arial" panose="020B0604020202020204" pitchFamily="34" charset="0"/>
              </a:rPr>
              <a:t>E Alzheimer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PROBLEMAS SALUD</a:t>
            </a:r>
          </a:p>
        </p:txBody>
      </p:sp>
    </p:spTree>
    <p:extLst>
      <p:ext uri="{BB962C8B-B14F-4D97-AF65-F5344CB8AC3E}">
        <p14:creationId xmlns:p14="http://schemas.microsoft.com/office/powerpoint/2010/main" val="204507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376060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r>
              <a:rPr lang="en-US" dirty="0" err="1"/>
              <a:t>adulto</a:t>
            </a:r>
            <a:r>
              <a:rPr lang="en-US" dirty="0"/>
              <a:t> T21(</a:t>
            </a:r>
            <a:r>
              <a:rPr lang="en-US" dirty="0" err="1"/>
              <a:t>sd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5822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CCC232C7-A6BE-FCF2-AB9A-DEFE092B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3BB935A0-9B8F-83C8-8589-7CDC9775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JOVEN</a:t>
            </a:r>
          </a:p>
        </p:txBody>
      </p:sp>
    </p:spTree>
    <p:extLst>
      <p:ext uri="{BB962C8B-B14F-4D97-AF65-F5344CB8AC3E}">
        <p14:creationId xmlns:p14="http://schemas.microsoft.com/office/powerpoint/2010/main" val="351014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EA2A8-6A68-E134-167B-66CA35CEF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D7BC9-D360-8F5D-71A5-8D70B1DC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376060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JOVEN I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084C32B6-8395-FE86-D63B-EF7A147A6A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70AE58AE-47A7-A7B4-1E2B-B442E250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2C416EA5-FF64-254F-F338-8B0F107ED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6587444-886A-DC95-7C1C-1ED16F9E707A}"/>
              </a:ext>
            </a:extLst>
          </p:cNvPr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JOVEN</a:t>
            </a:r>
          </a:p>
        </p:txBody>
      </p:sp>
    </p:spTree>
    <p:extLst>
      <p:ext uri="{BB962C8B-B14F-4D97-AF65-F5344CB8AC3E}">
        <p14:creationId xmlns:p14="http://schemas.microsoft.com/office/powerpoint/2010/main" val="238543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444886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JOVEN II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004156"/>
              </p:ext>
            </p:extLst>
          </p:nvPr>
        </p:nvGraphicFramePr>
        <p:xfrm>
          <a:off x="5141913" y="530942"/>
          <a:ext cx="5913437" cy="52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6A1973C9-8631-F0C5-0085-C03575538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42EAFCEE-4234-AB7A-5D18-CDB2866BB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JOVEN</a:t>
            </a:r>
          </a:p>
        </p:txBody>
      </p:sp>
    </p:spTree>
    <p:extLst>
      <p:ext uri="{BB962C8B-B14F-4D97-AF65-F5344CB8AC3E}">
        <p14:creationId xmlns:p14="http://schemas.microsoft.com/office/powerpoint/2010/main" val="2196594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690692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JOVEN III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1434265"/>
              </p:ext>
            </p:extLst>
          </p:nvPr>
        </p:nvGraphicFramePr>
        <p:xfrm>
          <a:off x="5304913" y="403125"/>
          <a:ext cx="5913437" cy="527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7AE30D3B-3276-B96D-35DD-A29DC985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C21B8EAD-15EA-0AD0-D8C9-4746F48B3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JOVEN</a:t>
            </a:r>
          </a:p>
        </p:txBody>
      </p:sp>
    </p:spTree>
    <p:extLst>
      <p:ext uri="{BB962C8B-B14F-4D97-AF65-F5344CB8AC3E}">
        <p14:creationId xmlns:p14="http://schemas.microsoft.com/office/powerpoint/2010/main" val="348337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530157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MAYOR I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1931FBF3-8470-149D-152E-77DA7DC44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483893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2CC21910-9805-EC0D-0335-FEEEEB7CB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11D39AD-8015-C317-D75E-C82CA505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MAYOR</a:t>
            </a:r>
          </a:p>
        </p:txBody>
      </p:sp>
    </p:spTree>
    <p:extLst>
      <p:ext uri="{BB962C8B-B14F-4D97-AF65-F5344CB8AC3E}">
        <p14:creationId xmlns:p14="http://schemas.microsoft.com/office/powerpoint/2010/main" val="192063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690692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MAYOR II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969605"/>
              </p:ext>
            </p:extLst>
          </p:nvPr>
        </p:nvGraphicFramePr>
        <p:xfrm>
          <a:off x="4981737" y="484967"/>
          <a:ext cx="6759268" cy="527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2C555533-F170-FA0C-F8E3-4636AA47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8AC1FBB1-4560-83BB-9AD2-EBA4E556B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MAYOR</a:t>
            </a:r>
          </a:p>
        </p:txBody>
      </p:sp>
    </p:spTree>
    <p:extLst>
      <p:ext uri="{BB962C8B-B14F-4D97-AF65-F5344CB8AC3E}">
        <p14:creationId xmlns:p14="http://schemas.microsoft.com/office/powerpoint/2010/main" val="2039231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03821BC6-7551-4630-AFA2-AD7910A99B94}"/>
              </a:ext>
            </a:extLst>
          </p:cNvPr>
          <p:cNvSpPr txBox="1">
            <a:spLocks/>
          </p:cNvSpPr>
          <p:nvPr/>
        </p:nvSpPr>
        <p:spPr>
          <a:xfrm>
            <a:off x="511175" y="1074738"/>
            <a:ext cx="11769725" cy="966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dirty="0">
                <a:cs typeface="Arial" panose="020B0604020202020204" pitchFamily="34" charset="0"/>
              </a:rPr>
              <a:t>HOSPITAL UNIVERSITARIO DE LA PRINCESA 1851-2024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B93ABC-3BD2-262B-1E1A-F6BC2951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3" y="2123973"/>
            <a:ext cx="460851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imagesCANWOKZ2">
            <a:extLst>
              <a:ext uri="{FF2B5EF4-FFF2-40B4-BE49-F238E27FC236}">
                <a16:creationId xmlns:a16="http://schemas.microsoft.com/office/drawing/2014/main" id="{14885F76-3B8F-93BC-046A-7CE7CA6E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83" y="2569266"/>
            <a:ext cx="48625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0186988" y="53740"/>
            <a:ext cx="200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</p:spTree>
    <p:extLst>
      <p:ext uri="{BB962C8B-B14F-4D97-AF65-F5344CB8AC3E}">
        <p14:creationId xmlns:p14="http://schemas.microsoft.com/office/powerpoint/2010/main" val="657891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690692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MAYOR III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979792"/>
              </p:ext>
            </p:extLst>
          </p:nvPr>
        </p:nvGraphicFramePr>
        <p:xfrm>
          <a:off x="5304913" y="403125"/>
          <a:ext cx="6759268" cy="527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D9F721BE-E646-31E8-7720-FFEAD95E4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F2EA3132-4790-A2A7-3C8A-1AB48DED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MAYOR</a:t>
            </a:r>
          </a:p>
        </p:txBody>
      </p:sp>
    </p:spTree>
    <p:extLst>
      <p:ext uri="{BB962C8B-B14F-4D97-AF65-F5344CB8AC3E}">
        <p14:creationId xmlns:p14="http://schemas.microsoft.com/office/powerpoint/2010/main" val="3168395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8" y="2303047"/>
            <a:ext cx="3690032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MAYOR IV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587125"/>
              </p:ext>
            </p:extLst>
          </p:nvPr>
        </p:nvGraphicFramePr>
        <p:xfrm>
          <a:off x="5141913" y="530942"/>
          <a:ext cx="5913437" cy="528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48D1F729-257E-230F-10D1-E9A44C1D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8F63ECFB-6F06-9F19-1FA9-7D155347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MAYOR</a:t>
            </a:r>
          </a:p>
        </p:txBody>
      </p:sp>
    </p:spTree>
    <p:extLst>
      <p:ext uri="{BB962C8B-B14F-4D97-AF65-F5344CB8AC3E}">
        <p14:creationId xmlns:p14="http://schemas.microsoft.com/office/powerpoint/2010/main" val="2843896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690692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PROBLEMAS DE SALUD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ADULTO MAYOR V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41518C6-8F1E-D6D9-1E46-F15FB0233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531625"/>
              </p:ext>
            </p:extLst>
          </p:nvPr>
        </p:nvGraphicFramePr>
        <p:xfrm>
          <a:off x="4981737" y="484967"/>
          <a:ext cx="6759268" cy="5275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E31A1FAF-AA7B-BF4D-6E7A-AEBF74784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7A17CB9-D499-D1A2-4104-BDDC65D0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407316" y="53740"/>
            <a:ext cx="17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ADULTO MAYOR</a:t>
            </a:r>
          </a:p>
        </p:txBody>
      </p:sp>
    </p:spTree>
    <p:extLst>
      <p:ext uri="{BB962C8B-B14F-4D97-AF65-F5344CB8AC3E}">
        <p14:creationId xmlns:p14="http://schemas.microsoft.com/office/powerpoint/2010/main" val="3060066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5"/>
          <p:cNvSpPr>
            <a:spLocks noGrp="1"/>
          </p:cNvSpPr>
          <p:nvPr>
            <p:ph type="title"/>
          </p:nvPr>
        </p:nvSpPr>
        <p:spPr>
          <a:xfrm>
            <a:off x="1391421" y="1117340"/>
            <a:ext cx="9603275" cy="1049235"/>
          </a:xfrm>
        </p:spPr>
        <p:txBody>
          <a:bodyPr>
            <a:normAutofit/>
          </a:bodyPr>
          <a:lstStyle/>
          <a:p>
            <a:r>
              <a:rPr lang="es-ES" altLang="es-ES" dirty="0">
                <a:cs typeface="Arial" panose="020B0604020202020204" pitchFamily="34" charset="0"/>
              </a:rPr>
              <a:t>RETOS EN INVESTIGACIÓN </a:t>
            </a:r>
            <a:br>
              <a:rPr lang="es-ES" altLang="es-ES" dirty="0">
                <a:cs typeface="Arial" panose="020B0604020202020204" pitchFamily="34" charset="0"/>
              </a:rPr>
            </a:br>
            <a:endParaRPr lang="es-ES" sz="2800" dirty="0"/>
          </a:p>
        </p:txBody>
      </p:sp>
      <p:sp>
        <p:nvSpPr>
          <p:cNvPr id="8" name="Rectángulo 7"/>
          <p:cNvSpPr/>
          <p:nvPr/>
        </p:nvSpPr>
        <p:spPr>
          <a:xfrm>
            <a:off x="1317624" y="2056316"/>
            <a:ext cx="9677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chemeClr val="accent5"/>
              </a:buClr>
              <a:buSzPct val="75000"/>
              <a:defRPr/>
            </a:pPr>
            <a:r>
              <a:rPr lang="es-ES" sz="2000" cap="all" dirty="0">
                <a:latin typeface="+mj-lt"/>
                <a:cs typeface="Arial" panose="020B0604020202020204" pitchFamily="34" charset="0"/>
              </a:rPr>
              <a:t>T21(SD) ADULTO EN EL PUNTO DE MIRA DE LA SOCIEDAD CIENTIFICA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DBD5FEA-C640-4419-A963-1E74C5F5250D}"/>
              </a:ext>
            </a:extLst>
          </p:cNvPr>
          <p:cNvSpPr txBox="1">
            <a:spLocks/>
          </p:cNvSpPr>
          <p:nvPr/>
        </p:nvSpPr>
        <p:spPr>
          <a:xfrm>
            <a:off x="1684505" y="2614093"/>
            <a:ext cx="2897187" cy="602181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DERECHOS SANITARIOS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80E6228-601E-42B7-95F5-3C325BE2EB0F}"/>
              </a:ext>
            </a:extLst>
          </p:cNvPr>
          <p:cNvSpPr txBox="1">
            <a:spLocks/>
          </p:cNvSpPr>
          <p:nvPr/>
        </p:nvSpPr>
        <p:spPr>
          <a:xfrm>
            <a:off x="1684505" y="3373941"/>
            <a:ext cx="2897188" cy="493713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INTERÉS PARA LA POBLACIÓN GENERAL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F4791B62-5EEF-45FF-AF72-2667646DD122}"/>
              </a:ext>
            </a:extLst>
          </p:cNvPr>
          <p:cNvSpPr txBox="1">
            <a:spLocks/>
          </p:cNvSpPr>
          <p:nvPr/>
        </p:nvSpPr>
        <p:spPr>
          <a:xfrm>
            <a:off x="1684505" y="4501954"/>
            <a:ext cx="2897187" cy="493713"/>
          </a:xfrm>
          <a:prstGeom prst="rect">
            <a:avLst/>
          </a:prstGeom>
        </p:spPr>
        <p:txBody>
          <a:bodyPr lIns="0" tIns="0" bIns="0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IMPLICACIÓN DE LA COMUNIDAD SD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097BAA5E-9742-7DA5-70E8-4E0338DAF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25" y="4112918"/>
            <a:ext cx="3430588" cy="12717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tabLst>
                <a:tab pos="182563" algn="l"/>
              </a:tabLst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Cofinanciación investigación</a:t>
            </a:r>
          </a:p>
          <a:p>
            <a:pPr eaLnBrk="1" hangingPunct="1"/>
            <a:r>
              <a:rPr lang="es-ES" altLang="es-ES" sz="1800" b="1" dirty="0">
                <a:latin typeface="+mj-lt"/>
                <a:cs typeface="Arial" panose="020B0604020202020204" pitchFamily="34" charset="0"/>
              </a:rPr>
              <a:t>Participación ensayos clínicos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186988" y="53740"/>
            <a:ext cx="20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INVESTIGACION</a:t>
            </a:r>
          </a:p>
        </p:txBody>
      </p:sp>
      <p:sp>
        <p:nvSpPr>
          <p:cNvPr id="14" name="Flecha derecha 13"/>
          <p:cNvSpPr/>
          <p:nvPr/>
        </p:nvSpPr>
        <p:spPr>
          <a:xfrm>
            <a:off x="4897557" y="4597368"/>
            <a:ext cx="1987431" cy="302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812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8B6B9CA-A380-4C11-9986-D38CCBCC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93" y="1074771"/>
            <a:ext cx="11071907" cy="9670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/>
              <a:t>Mensajes para llevar a casa </a:t>
            </a: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510493" y="2041829"/>
            <a:ext cx="3414712" cy="73866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DI : PÉRDIDA DE SALUD Y MAYOR MORTALIDAD</a:t>
            </a:r>
          </a:p>
        </p:txBody>
      </p:sp>
      <p:sp>
        <p:nvSpPr>
          <p:cNvPr id="8" name="Rectangle 51">
            <a:extLst>
              <a:ext uri="{FF2B5EF4-FFF2-40B4-BE49-F238E27FC236}">
                <a16:creationId xmlns:a16="http://schemas.microsoft.com/office/drawing/2014/main" id="{F9A01364-4271-468F-A271-167669A2E08F}"/>
              </a:ext>
            </a:extLst>
          </p:cNvPr>
          <p:cNvSpPr/>
          <p:nvPr/>
        </p:nvSpPr>
        <p:spPr>
          <a:xfrm>
            <a:off x="6193630" y="2997702"/>
            <a:ext cx="3697288" cy="73977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PROBLEMAS DE SALUD ESPECÍFICOS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713569" y="0"/>
            <a:ext cx="200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IDEAS CASA</a:t>
            </a:r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4207669" y="2041828"/>
            <a:ext cx="3414712" cy="73866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T21:CAMBIO ESCENARIO BIOLOGICO Y SOCIAL</a:t>
            </a:r>
          </a:p>
        </p:txBody>
      </p:sp>
      <p:sp>
        <p:nvSpPr>
          <p:cNvPr id="13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2376488" y="3002510"/>
            <a:ext cx="3339989" cy="73866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NIÑO/ADULTO JOVEN/ADULTO MAYOR</a:t>
            </a:r>
          </a:p>
        </p:txBody>
      </p:sp>
      <p:sp>
        <p:nvSpPr>
          <p:cNvPr id="14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7622381" y="2078152"/>
            <a:ext cx="3414712" cy="738660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T21:ENVEJECIMIENTO PARADOJICO</a:t>
            </a:r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5466385" y="4555542"/>
            <a:ext cx="1868829" cy="43088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E ALZHEIMER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4207669" y="5252494"/>
            <a:ext cx="2193131" cy="43088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INVESTIGACIÓN</a:t>
            </a:r>
          </a:p>
        </p:txBody>
      </p:sp>
      <p:sp>
        <p:nvSpPr>
          <p:cNvPr id="17" name="Rectangle 49">
            <a:extLst>
              <a:ext uri="{FF2B5EF4-FFF2-40B4-BE49-F238E27FC236}">
                <a16:creationId xmlns:a16="http://schemas.microsoft.com/office/drawing/2014/main" id="{3FD8B0F6-FAFB-4BF0-A293-73BB2614CAC3}"/>
              </a:ext>
            </a:extLst>
          </p:cNvPr>
          <p:cNvSpPr/>
          <p:nvPr/>
        </p:nvSpPr>
        <p:spPr>
          <a:xfrm>
            <a:off x="3045208" y="4543944"/>
            <a:ext cx="2173856" cy="430883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eaLnBrk="1" fontAlgn="auto" hangingPunct="1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ct val="75000"/>
              <a:tabLst>
                <a:tab pos="182880" algn="l"/>
              </a:tabLst>
              <a:defRPr/>
            </a:pP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SALUD MENTAL</a:t>
            </a:r>
          </a:p>
        </p:txBody>
      </p:sp>
    </p:spTree>
    <p:extLst>
      <p:ext uri="{BB962C8B-B14F-4D97-AF65-F5344CB8AC3E}">
        <p14:creationId xmlns:p14="http://schemas.microsoft.com/office/powerpoint/2010/main" val="3062628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037" y="118028"/>
            <a:ext cx="6116531" cy="3800769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MUCHAS GRACIAS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671407" y="3103464"/>
            <a:ext cx="2848300" cy="2282000"/>
          </a:xfrm>
        </p:spPr>
        <p:txBody>
          <a:bodyPr>
            <a:normAutofit/>
          </a:bodyPr>
          <a:lstStyle/>
          <a:p>
            <a:r>
              <a:rPr lang="es-ES" sz="1600" dirty="0"/>
              <a:t>FERNANDO MOLDENHAUER</a:t>
            </a:r>
          </a:p>
          <a:p>
            <a:r>
              <a:rPr lang="es-ES" sz="1600" dirty="0"/>
              <a:t>UNIDAD ATENCION ADULTOS TRISOMIA 21 (SINDROME DOWN)</a:t>
            </a:r>
          </a:p>
          <a:p>
            <a:r>
              <a:rPr lang="es-ES" sz="1600" dirty="0"/>
              <a:t>HOSPITAL UNIVERSITARIO DE LA PRINCESA</a:t>
            </a:r>
          </a:p>
        </p:txBody>
      </p:sp>
      <p:pic>
        <p:nvPicPr>
          <p:cNvPr id="5" name="Imagen 4" descr="Imagen que contiene cepillo de dientes, interior, diente, cepillo">
            <a:extLst>
              <a:ext uri="{FF2B5EF4-FFF2-40B4-BE49-F238E27FC236}">
                <a16:creationId xmlns:a16="http://schemas.microsoft.com/office/drawing/2014/main" id="{408E477F-5E72-6816-CE04-2080B0FC1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5197" y="966786"/>
            <a:ext cx="6666213" cy="4224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1E83A3-8E72-1696-DD01-0057892DB325}"/>
              </a:ext>
            </a:extLst>
          </p:cNvPr>
          <p:cNvSpPr txBox="1"/>
          <p:nvPr/>
        </p:nvSpPr>
        <p:spPr>
          <a:xfrm>
            <a:off x="993323" y="8156063"/>
            <a:ext cx="69834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3" tooltip="https://autismodiario.com/2019/03/09/autismo-y-sindrome-de-down/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4" tooltip="https://creativecommons.org/licenses/by-nc-nd/3.0/"/>
              </a:rPr>
              <a:t>CC BY-NC-ND</a:t>
            </a:r>
            <a:endParaRPr lang="es-ES" sz="90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2CF8263-EBBB-4783-068E-1948EC941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34E30FCB-5331-F6E7-4EA3-AF8AEF675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3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>
                <a:cs typeface="Arial" panose="020B0604020202020204" pitchFamily="34" charset="0"/>
              </a:rPr>
              <a:t>UNIDAD ADULTOS TRISOMIA 21 (S DOWN)</a:t>
            </a:r>
            <a:br>
              <a:rPr lang="es-ES" altLang="es-ES" dirty="0">
                <a:cs typeface="Arial" panose="020B0604020202020204" pitchFamily="34" charset="0"/>
              </a:rPr>
            </a:br>
            <a:r>
              <a:rPr lang="es-ES" altLang="es-ES" sz="2800" dirty="0">
                <a:cs typeface="Arial" panose="020B0604020202020204" pitchFamily="34" charset="0"/>
              </a:rPr>
              <a:t>HOSPITAL UNIVERSITARIO LA PRINCESA 2005-2024</a:t>
            </a:r>
            <a:endParaRPr lang="es-ES" sz="2800" dirty="0"/>
          </a:p>
        </p:txBody>
      </p:sp>
      <p:sp>
        <p:nvSpPr>
          <p:cNvPr id="7" name="2 Marcador de texto">
            <a:extLst>
              <a:ext uri="{FF2B5EF4-FFF2-40B4-BE49-F238E27FC236}">
                <a16:creationId xmlns:a16="http://schemas.microsoft.com/office/drawing/2014/main" id="{53AC6370-DB37-8C91-C7A6-9795340E4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7" y="2497137"/>
            <a:ext cx="1169352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ts val="10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utiger Next Pro Light"/>
              </a:defRPr>
            </a:lvl1pPr>
            <a:lvl2pPr marL="6858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rutiger Next Pro Light"/>
              </a:defRPr>
            </a:lvl2pPr>
            <a:lvl3pPr marL="11430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Frutiger Next Pro Light"/>
              </a:defRPr>
            </a:lvl3pPr>
            <a:lvl4pPr marL="16002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4pPr>
            <a:lvl5pPr marL="2057400" indent="-228600">
              <a:spcBef>
                <a:spcPts val="500"/>
              </a:spcBef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81BC00"/>
              </a:buClr>
              <a:buSzPct val="75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Frutiger Next Pro Light"/>
              </a:defRPr>
            </a:lvl9pPr>
          </a:lstStyle>
          <a:p>
            <a:pPr lvl="1" eaLnBrk="1" hangingPunct="1"/>
            <a:r>
              <a:rPr lang="es-ES" altLang="es-ES" sz="2400" b="1" dirty="0">
                <a:latin typeface="+mj-lt"/>
                <a:ea typeface="Walter Turncoat"/>
                <a:cs typeface="Walter Turncoat"/>
              </a:rPr>
              <a:t>1900                          2/3 ADULTOS CM                2% NO CM</a:t>
            </a:r>
          </a:p>
          <a:p>
            <a:pPr lvl="1" eaLnBrk="1" hangingPunct="1"/>
            <a:endParaRPr lang="es-ES" altLang="es-ES" sz="2400" b="1" dirty="0">
              <a:latin typeface="+mj-lt"/>
              <a:ea typeface="Walter Turncoat"/>
              <a:cs typeface="Walter Turncoat"/>
            </a:endParaRPr>
          </a:p>
          <a:p>
            <a:pPr lvl="1" eaLnBrk="1" hangingPunct="1"/>
            <a:r>
              <a:rPr lang="es-ES" altLang="es-ES" sz="2400" b="1" dirty="0">
                <a:latin typeface="+mj-lt"/>
                <a:ea typeface="Walter Turncoat"/>
                <a:cs typeface="Walter Turncoat"/>
              </a:rPr>
              <a:t>160 nuevos/año        65 consultas/semana              mañana/tarde</a:t>
            </a:r>
          </a:p>
          <a:p>
            <a:pPr lvl="1" eaLnBrk="1" hangingPunct="1"/>
            <a:endParaRPr lang="es-ES" altLang="es-ES" sz="2400" b="1" dirty="0">
              <a:latin typeface="+mj-lt"/>
              <a:ea typeface="Walter Turncoat"/>
              <a:cs typeface="Walter Turncoat"/>
            </a:endParaRPr>
          </a:p>
          <a:p>
            <a:pPr lvl="1" eaLnBrk="1" hangingPunct="1"/>
            <a:r>
              <a:rPr lang="es-ES" altLang="es-ES" sz="2400" b="1" dirty="0">
                <a:latin typeface="+mj-lt"/>
                <a:ea typeface="Walter Turncoat"/>
                <a:cs typeface="Walter Turncoat"/>
              </a:rPr>
              <a:t>45 años                    16-71 años                                50% &gt;45 años</a:t>
            </a:r>
          </a:p>
          <a:p>
            <a:pPr lvl="1" eaLnBrk="1" hangingPunct="1"/>
            <a:endParaRPr lang="es-ES" altLang="es-ES" sz="2400" b="1" dirty="0">
              <a:ea typeface="Walter Turncoat"/>
              <a:cs typeface="Walter Turncoat"/>
            </a:endParaRPr>
          </a:p>
          <a:p>
            <a:pPr lvl="1" eaLnBrk="1" hangingPunct="1"/>
            <a:r>
              <a:rPr lang="es-ES" altLang="es-ES" sz="600" b="1" dirty="0">
                <a:solidFill>
                  <a:schemeClr val="accent2"/>
                </a:solidFill>
                <a:latin typeface="Anna Roman" pitchFamily="50" charset="0"/>
                <a:ea typeface="Walter Turncoat"/>
                <a:cs typeface="Walter Turncoat"/>
              </a:rPr>
              <a:t>	</a:t>
            </a:r>
          </a:p>
          <a:p>
            <a:pPr lvl="1" eaLnBrk="1" hangingPunct="1"/>
            <a:endParaRPr lang="es-ES" altLang="es-ES" sz="600" b="1" dirty="0">
              <a:solidFill>
                <a:schemeClr val="accent2"/>
              </a:solidFill>
              <a:latin typeface="Anna Roman" pitchFamily="50" charset="0"/>
              <a:ea typeface="Walter Turncoat"/>
              <a:cs typeface="Walter Turncoat"/>
            </a:endParaRPr>
          </a:p>
          <a:p>
            <a:pPr lvl="1" eaLnBrk="1" hangingPunct="1"/>
            <a:endParaRPr lang="es-ES" altLang="es-ES" sz="600" b="1" dirty="0">
              <a:solidFill>
                <a:schemeClr val="accent2"/>
              </a:solidFill>
              <a:latin typeface="Anna Roman" pitchFamily="50" charset="0"/>
              <a:ea typeface="Walter Turncoat"/>
              <a:cs typeface="Walter Turncoat"/>
            </a:endParaRPr>
          </a:p>
          <a:p>
            <a:pPr lvl="1" eaLnBrk="1" hangingPunct="1"/>
            <a:endParaRPr lang="es-ES" altLang="es-ES" sz="600" b="1" dirty="0">
              <a:solidFill>
                <a:schemeClr val="accent2"/>
              </a:solidFill>
              <a:latin typeface="Anna Roman" pitchFamily="50" charset="0"/>
              <a:ea typeface="Walter Turncoat"/>
              <a:cs typeface="Walter Turncoat"/>
            </a:endParaRPr>
          </a:p>
          <a:p>
            <a:pPr lvl="1" eaLnBrk="1" hangingPunct="1"/>
            <a:endParaRPr lang="es-ES" altLang="es-ES" sz="600" b="1" dirty="0">
              <a:solidFill>
                <a:schemeClr val="accent2"/>
              </a:solidFill>
              <a:latin typeface="Anna Roman" pitchFamily="50" charset="0"/>
              <a:ea typeface="Walter Turncoat"/>
              <a:cs typeface="Walter Turncoat"/>
            </a:endParaRPr>
          </a:p>
          <a:p>
            <a:pPr lvl="1" eaLnBrk="1" hangingPunct="1"/>
            <a:r>
              <a:rPr lang="es-ES" altLang="es-ES" sz="400" b="1" dirty="0">
                <a:solidFill>
                  <a:schemeClr val="bg1"/>
                </a:solidFill>
                <a:latin typeface="Walter Turncoat"/>
                <a:ea typeface="Walter Turncoat"/>
                <a:cs typeface="Walter Turncoat"/>
              </a:rPr>
              <a:t>		 </a:t>
            </a:r>
          </a:p>
          <a:p>
            <a:pPr eaLnBrk="1" hangingPunct="1"/>
            <a:endParaRPr lang="es-ES" altLang="es-ES" sz="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0186988" y="53740"/>
            <a:ext cx="200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</p:spTree>
    <p:extLst>
      <p:ext uri="{BB962C8B-B14F-4D97-AF65-F5344CB8AC3E}">
        <p14:creationId xmlns:p14="http://schemas.microsoft.com/office/powerpoint/2010/main" val="19914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ACTIVIDAD ANUAL</a:t>
            </a: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248956"/>
              </p:ext>
            </p:extLst>
          </p:nvPr>
        </p:nvGraphicFramePr>
        <p:xfrm>
          <a:off x="1451579" y="1714673"/>
          <a:ext cx="9604375" cy="390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145134" y="1886745"/>
            <a:ext cx="4572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latin typeface="Gill Sans MT" panose="020B0502020104020203" pitchFamily="34" charset="0"/>
              </a:rPr>
              <a:t>ANDALUCIA 2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CANARIAS 1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CASTILLALAMANCHA 6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CASTILLALEON 12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CATALUÑA 2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EXTREMADURA 2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GALICIA 2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LARIOJA 1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PAISVASCO 1</a:t>
            </a:r>
          </a:p>
          <a:p>
            <a:r>
              <a:rPr lang="es-ES" sz="1000" dirty="0">
                <a:latin typeface="Gill Sans MT" panose="020B0502020104020203" pitchFamily="34" charset="0"/>
              </a:rPr>
              <a:t>TOTAL NO MADRID 29 (2%)</a:t>
            </a:r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186988" y="53740"/>
            <a:ext cx="200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</p:txBody>
      </p:sp>
    </p:spTree>
    <p:extLst>
      <p:ext uri="{BB962C8B-B14F-4D97-AF65-F5344CB8AC3E}">
        <p14:creationId xmlns:p14="http://schemas.microsoft.com/office/powerpoint/2010/main" val="309756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/>
              <a:t>INDICE</a:t>
            </a:r>
          </a:p>
        </p:txBody>
      </p:sp>
      <p:graphicFrame>
        <p:nvGraphicFramePr>
          <p:cNvPr id="70" name="Content Placeholder 2">
            <a:extLst>
              <a:ext uri="{FF2B5EF4-FFF2-40B4-BE49-F238E27FC236}">
                <a16:creationId xmlns:a16="http://schemas.microsoft.com/office/drawing/2014/main" id="{A8B0B0D6-77EE-4BE7-35ED-8AA97392B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249185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EAECCA8C-76B5-92EF-FE73-8F7243AC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F34A4A4-09C5-F11E-EF26-8F0F6299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1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896" y="2017036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MARCO HISTORICO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DA7B1F9-AED8-7ADE-2812-7001E868D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2978" y="3015978"/>
            <a:ext cx="3526523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pic>
        <p:nvPicPr>
          <p:cNvPr id="4" name="Imagen 5">
            <a:extLst>
              <a:ext uri="{FF2B5EF4-FFF2-40B4-BE49-F238E27FC236}">
                <a16:creationId xmlns:a16="http://schemas.microsoft.com/office/drawing/2014/main" id="{55549572-35B5-7751-5FF7-53805CF5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3926" y="1307646"/>
            <a:ext cx="4821551" cy="34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4">
            <a:extLst>
              <a:ext uri="{FF2B5EF4-FFF2-40B4-BE49-F238E27FC236}">
                <a16:creationId xmlns:a16="http://schemas.microsoft.com/office/drawing/2014/main" id="{710511E6-1B9F-8C21-90E7-458AF509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DD02CFF1-7F41-A97E-FF05-BB21C14E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339137" y="0"/>
            <a:ext cx="185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MARCO HISTORICO</a:t>
            </a:r>
          </a:p>
        </p:txBody>
      </p:sp>
    </p:spTree>
    <p:extLst>
      <p:ext uri="{BB962C8B-B14F-4D97-AF65-F5344CB8AC3E}">
        <p14:creationId xmlns:p14="http://schemas.microsoft.com/office/powerpoint/2010/main" val="373392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cs typeface="Arial" panose="020B0604020202020204" pitchFamily="34" charset="0"/>
              </a:rPr>
              <a:t>Dificultades para Atención Sanitaria en </a:t>
            </a:r>
            <a:r>
              <a:rPr lang="es-ES" dirty="0" err="1">
                <a:cs typeface="Arial" panose="020B0604020202020204" pitchFamily="34" charset="0"/>
              </a:rPr>
              <a:t>DISCAPaCIDAD</a:t>
            </a:r>
            <a:r>
              <a:rPr lang="es-ES" dirty="0">
                <a:cs typeface="Arial" panose="020B0604020202020204" pitchFamily="34" charset="0"/>
              </a:rPr>
              <a:t> INTELECTUAL (OMS 2011)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8" y="1925052"/>
            <a:ext cx="4108615" cy="398044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Prejuicios sociales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Prestación insuficiente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Mala coordinación de servicios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Financiación insuficiente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Dificultades en accesibilidad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>
                <a:solidFill>
                  <a:srgbClr val="FF0000"/>
                </a:solidFill>
              </a:rPr>
              <a:t>Falta de participación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s-ES" altLang="es-ES" sz="2200" b="1" dirty="0"/>
              <a:t>Datos insuficientes</a:t>
            </a:r>
            <a:endParaRPr lang="en-US" altLang="es-ES" sz="2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46C61DF0-2AFE-2AED-4F30-6E2E2FF3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75DB668E-66CB-2D31-BBCC-F2FE1DF2A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560194" y="1925053"/>
            <a:ext cx="5903494" cy="3823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FORMACIÓN PROFESIONALES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PROGRAMAS ESPECÍFICOS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SISTEMAS DE INFORMACIÓN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JUSTICIA DISTRIBUTIVA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PERSONALIZACIÓN + TECNOLOGIA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400" dirty="0">
                <a:solidFill>
                  <a:srgbClr val="FF0000"/>
                </a:solidFill>
              </a:rPr>
              <a:t>AUTOCUIDADO + CUIDADORES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altLang="es-ES" sz="2000" dirty="0"/>
              <a:t>INVESTIGACIÓN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692564" y="32258"/>
            <a:ext cx="13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ESCENARIO</a:t>
            </a:r>
          </a:p>
        </p:txBody>
      </p:sp>
    </p:spTree>
    <p:extLst>
      <p:ext uri="{BB962C8B-B14F-4D97-AF65-F5344CB8AC3E}">
        <p14:creationId xmlns:p14="http://schemas.microsoft.com/office/powerpoint/2010/main" val="252764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/>
              <a:t>TRANSICIÓN DE NIÑO A ADULTO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78B3A70F-26B7-688A-34A1-494832727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50554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4">
            <a:extLst>
              <a:ext uri="{FF2B5EF4-FFF2-40B4-BE49-F238E27FC236}">
                <a16:creationId xmlns:a16="http://schemas.microsoft.com/office/drawing/2014/main" id="{B6EEA2C1-DFE4-9556-6BF7-5B16555E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6438900"/>
            <a:ext cx="2311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E57BC3C0-D4DD-F018-7D09-872986DF5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0" y="5905500"/>
            <a:ext cx="1619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0692564" y="32258"/>
            <a:ext cx="1379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T21 ADULTOS</a:t>
            </a:r>
          </a:p>
          <a:p>
            <a:r>
              <a:rPr lang="es-ES" sz="1400" dirty="0"/>
              <a:t>TRANSICION</a:t>
            </a:r>
          </a:p>
        </p:txBody>
      </p:sp>
    </p:spTree>
    <p:extLst>
      <p:ext uri="{BB962C8B-B14F-4D97-AF65-F5344CB8AC3E}">
        <p14:creationId xmlns:p14="http://schemas.microsoft.com/office/powerpoint/2010/main" val="143660746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7D9634011BC14290FA7B4EC5B16ADA" ma:contentTypeVersion="18" ma:contentTypeDescription="Crear nuevo documento." ma:contentTypeScope="" ma:versionID="89221c7d28b16335dd9708310258c5aa">
  <xsd:schema xmlns:xsd="http://www.w3.org/2001/XMLSchema" xmlns:xs="http://www.w3.org/2001/XMLSchema" xmlns:p="http://schemas.microsoft.com/office/2006/metadata/properties" xmlns:ns2="8da940aa-1bfc-4ed4-81af-965453e5e372" xmlns:ns3="13d8466a-cb68-41eb-a7d0-3f4e6793b8d8" targetNamespace="http://schemas.microsoft.com/office/2006/metadata/properties" ma:root="true" ma:fieldsID="e6bb80800700daaa88e7cadf9eff08f9" ns2:_="" ns3:_="">
    <xsd:import namespace="8da940aa-1bfc-4ed4-81af-965453e5e372"/>
    <xsd:import namespace="13d8466a-cb68-41eb-a7d0-3f4e6793b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940aa-1bfc-4ed4-81af-965453e5e3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35e683ad-5fe1-4190-b237-f1b37997b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466a-cb68-41eb-a7d0-3f4e6793b8d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9bea8a-5718-49db-a18e-93990abf9388}" ma:internalName="TaxCatchAll" ma:showField="CatchAllData" ma:web="13d8466a-cb68-41eb-a7d0-3f4e6793b8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a940aa-1bfc-4ed4-81af-965453e5e372">
      <Terms xmlns="http://schemas.microsoft.com/office/infopath/2007/PartnerControls"/>
    </lcf76f155ced4ddcb4097134ff3c332f>
    <TaxCatchAll xmlns="13d8466a-cb68-41eb-a7d0-3f4e6793b8d8" xsi:nil="true"/>
  </documentManagement>
</p:properties>
</file>

<file path=customXml/itemProps1.xml><?xml version="1.0" encoding="utf-8"?>
<ds:datastoreItem xmlns:ds="http://schemas.openxmlformats.org/officeDocument/2006/customXml" ds:itemID="{48D5C111-FDD8-4D1B-8A58-F6E3C004CF59}"/>
</file>

<file path=customXml/itemProps2.xml><?xml version="1.0" encoding="utf-8"?>
<ds:datastoreItem xmlns:ds="http://schemas.openxmlformats.org/officeDocument/2006/customXml" ds:itemID="{6472D975-0B44-44BD-B9BA-D6E9267E36DC}"/>
</file>

<file path=customXml/itemProps3.xml><?xml version="1.0" encoding="utf-8"?>
<ds:datastoreItem xmlns:ds="http://schemas.openxmlformats.org/officeDocument/2006/customXml" ds:itemID="{8272FB9C-6012-4159-807B-C86C2F3378D9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8203</TotalTime>
  <Words>1103</Words>
  <Application>Microsoft Office PowerPoint</Application>
  <PresentationFormat>Panorámica</PresentationFormat>
  <Paragraphs>381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Anna Roman</vt:lpstr>
      <vt:lpstr>Arial</vt:lpstr>
      <vt:lpstr>Calibri</vt:lpstr>
      <vt:lpstr>Gill Sans MT</vt:lpstr>
      <vt:lpstr>Walter Turncoat</vt:lpstr>
      <vt:lpstr>Wingdings</vt:lpstr>
      <vt:lpstr>Galería</vt:lpstr>
      <vt:lpstr>SALUD EN LA ETAPA ADULTA DE LA  TRISOMÍA 21  (SINDROME DE DOWN)</vt:lpstr>
      <vt:lpstr>Sindrome de down?</vt:lpstr>
      <vt:lpstr> </vt:lpstr>
      <vt:lpstr>UNIDAD ADULTOS TRISOMIA 21 (S DOWN) HOSPITAL UNIVERSITARIO LA PRINCESA 2005-2024</vt:lpstr>
      <vt:lpstr>ACTIVIDAD ANUAL</vt:lpstr>
      <vt:lpstr>INDICE</vt:lpstr>
      <vt:lpstr>MARCO HISTORICO</vt:lpstr>
      <vt:lpstr>Dificultades para Atención Sanitaria en DISCAPaCIDAD INTELECTUAL (OMS 2011)</vt:lpstr>
      <vt:lpstr>TRANSICIÓN DE NIÑO A ADULTO</vt:lpstr>
      <vt:lpstr>ENVEJECIMIENTO precoz</vt:lpstr>
      <vt:lpstr>ANCIANIDAD EN T21(SD)</vt:lpstr>
      <vt:lpstr>NUEVO PARADIGMA ADULTO T21(SD)</vt:lpstr>
      <vt:lpstr>AUTONOMIA ADULTO T21(SD)</vt:lpstr>
      <vt:lpstr>INSERCIÓN ADULTO T21(SD)</vt:lpstr>
      <vt:lpstr>Principales problemas medicos Trastornos metabólicos </vt:lpstr>
      <vt:lpstr>Principales problemas medicos PATOLOGIA CARDIOVASCULAR</vt:lpstr>
      <vt:lpstr>Principales problemas medicos ORGANOS SENSORIALES</vt:lpstr>
      <vt:lpstr>Principales problemas medicos PATOLOGIA RESPIRATORIA</vt:lpstr>
      <vt:lpstr>Principales problemas medicos PATOLOGIA GINECOLOGICA</vt:lpstr>
      <vt:lpstr>Principales problemas medicos PATOLOGIA OSTEOARTICULAR</vt:lpstr>
      <vt:lpstr>Principales problemas medicos SALUD MENTAL I</vt:lpstr>
      <vt:lpstr>Principales problemas medicos SALUD MENTAL II</vt:lpstr>
      <vt:lpstr>Principales problemas medicos PROBLEMAS NEUROLOGICOS</vt:lpstr>
      <vt:lpstr>PROBLEMAS DE SALUD adulto T21(sd)  </vt:lpstr>
      <vt:lpstr>PROBLEMAS DE SALUD   ADULTO JOVEN I</vt:lpstr>
      <vt:lpstr>PROBLEMAS DE SALUD   ADULTO JOVEN II</vt:lpstr>
      <vt:lpstr>PROBLEMAS DE SALUD   ADULTO JOVEN III</vt:lpstr>
      <vt:lpstr>PROBLEMAS DE SALUD   ADULTO MAYOR I</vt:lpstr>
      <vt:lpstr>PROBLEMAS DE SALUD   ADULTO MAYOR II</vt:lpstr>
      <vt:lpstr>PROBLEMAS DE SALUD   ADULTO MAYOR III</vt:lpstr>
      <vt:lpstr>PROBLEMAS DE SALUD   ADULTO MAYOR IV</vt:lpstr>
      <vt:lpstr>PROBLEMAS DE SALUD   ADULTO MAYOR V</vt:lpstr>
      <vt:lpstr>RETOS EN INVESTIGACIÓN  </vt:lpstr>
      <vt:lpstr>Mensajes para llevar a casa 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ATENCION MEDICA Y PROMOCION DE LA SALUD</dc:title>
  <dc:creator>Fernando Moldenhauer Diaz</dc:creator>
  <cp:lastModifiedBy>Marta de la Fuente</cp:lastModifiedBy>
  <cp:revision>77</cp:revision>
  <cp:lastPrinted>2022-12-17T17:29:35Z</cp:lastPrinted>
  <dcterms:created xsi:type="dcterms:W3CDTF">2022-12-17T11:36:49Z</dcterms:created>
  <dcterms:modified xsi:type="dcterms:W3CDTF">2024-11-25T13:50:31Z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0x010100977D9634011BC14290FA7B4EC5B16ADA</vt:lpwstr>
  </property>
</Properties>
</file>