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7" r:id="rId2"/>
    <p:sldId id="272" r:id="rId3"/>
    <p:sldId id="285" r:id="rId4"/>
    <p:sldId id="287" r:id="rId5"/>
    <p:sldId id="275" r:id="rId6"/>
    <p:sldId id="282" r:id="rId7"/>
    <p:sldId id="283" r:id="rId8"/>
    <p:sldId id="284" r:id="rId9"/>
    <p:sldId id="291" r:id="rId10"/>
    <p:sldId id="295" r:id="rId11"/>
    <p:sldId id="296" r:id="rId12"/>
    <p:sldId id="294" r:id="rId13"/>
    <p:sldId id="289" r:id="rId14"/>
    <p:sldId id="292" r:id="rId15"/>
    <p:sldId id="293" r:id="rId16"/>
    <p:sldId id="277" r:id="rId17"/>
    <p:sldId id="265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A6786-191C-4FCA-90E2-EE00043876B6}" type="datetimeFigureOut">
              <a:rPr lang="es-ES" smtClean="0"/>
              <a:pPr/>
              <a:t>31/10/2012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DC69D-9FE7-491F-AC7A-00329DE9ED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AE5A-ECFC-44DB-A450-F870F2BB72C3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221CF-6983-486D-BF9A-866A20D063BA}" type="slidenum">
              <a:rPr lang="es-ES" smtClean="0">
                <a:latin typeface="Arial" pitchFamily="34" charset="0"/>
              </a:rPr>
              <a:pPr/>
              <a:t>17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B5C0-24BC-4CAD-9F72-068C7C31A4C3}" type="datetimeFigureOut">
              <a:rPr lang="es-ES" smtClean="0"/>
              <a:pPr/>
              <a:t>31/10/2012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A403D04-6489-4A0D-9CBC-7B3E3ED94E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B5C0-24BC-4CAD-9F72-068C7C31A4C3}" type="datetimeFigureOut">
              <a:rPr lang="es-ES" smtClean="0"/>
              <a:pPr/>
              <a:t>31/10/2012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3D04-6489-4A0D-9CBC-7B3E3ED94E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B5C0-24BC-4CAD-9F72-068C7C31A4C3}" type="datetimeFigureOut">
              <a:rPr lang="es-ES" smtClean="0"/>
              <a:pPr/>
              <a:t>31/10/2012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3D04-6489-4A0D-9CBC-7B3E3ED94E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B5C0-24BC-4CAD-9F72-068C7C31A4C3}" type="datetimeFigureOut">
              <a:rPr lang="es-ES" smtClean="0"/>
              <a:pPr/>
              <a:t>31/10/2012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A403D04-6489-4A0D-9CBC-7B3E3ED94E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B5C0-24BC-4CAD-9F72-068C7C31A4C3}" type="datetimeFigureOut">
              <a:rPr lang="es-ES" smtClean="0"/>
              <a:pPr/>
              <a:t>31/10/2012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3D04-6489-4A0D-9CBC-7B3E3ED94EB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B5C0-24BC-4CAD-9F72-068C7C31A4C3}" type="datetimeFigureOut">
              <a:rPr lang="es-ES" smtClean="0"/>
              <a:pPr/>
              <a:t>31/10/2012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3D04-6489-4A0D-9CBC-7B3E3ED94E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B5C0-24BC-4CAD-9F72-068C7C31A4C3}" type="datetimeFigureOut">
              <a:rPr lang="es-ES" smtClean="0"/>
              <a:pPr/>
              <a:t>31/10/2012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A403D04-6489-4A0D-9CBC-7B3E3ED94EB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B5C0-24BC-4CAD-9F72-068C7C31A4C3}" type="datetimeFigureOut">
              <a:rPr lang="es-ES" smtClean="0"/>
              <a:pPr/>
              <a:t>31/10/2012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3D04-6489-4A0D-9CBC-7B3E3ED94E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B5C0-24BC-4CAD-9F72-068C7C31A4C3}" type="datetimeFigureOut">
              <a:rPr lang="es-ES" smtClean="0"/>
              <a:pPr/>
              <a:t>31/10/2012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3D04-6489-4A0D-9CBC-7B3E3ED94E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B5C0-24BC-4CAD-9F72-068C7C31A4C3}" type="datetimeFigureOut">
              <a:rPr lang="es-ES" smtClean="0"/>
              <a:pPr/>
              <a:t>31/10/2012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3D04-6489-4A0D-9CBC-7B3E3ED94E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B5C0-24BC-4CAD-9F72-068C7C31A4C3}" type="datetimeFigureOut">
              <a:rPr lang="es-ES" smtClean="0"/>
              <a:pPr/>
              <a:t>31/10/2012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3D04-6489-4A0D-9CBC-7B3E3ED94EB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08B5C0-24BC-4CAD-9F72-068C7C31A4C3}" type="datetimeFigureOut">
              <a:rPr lang="es-ES" smtClean="0"/>
              <a:pPr/>
              <a:t>31/10/2012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A403D04-6489-4A0D-9CBC-7B3E3ED94EB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TBSLD767111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4DAFE3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spcBef>
                <a:spcPct val="20000"/>
              </a:spcBef>
              <a:buClr>
                <a:srgbClr val="0099FF"/>
              </a:buClr>
              <a:buSzPct val="150000"/>
            </a:pPr>
            <a:endParaRPr lang="es-ES"/>
          </a:p>
        </p:txBody>
      </p:sp>
      <p:sp>
        <p:nvSpPr>
          <p:cNvPr id="3075" name="DTBSLD350453E-02"/>
          <p:cNvSpPr>
            <a:spLocks/>
          </p:cNvSpPr>
          <p:nvPr/>
        </p:nvSpPr>
        <p:spPr bwMode="auto">
          <a:xfrm>
            <a:off x="6567499" y="0"/>
            <a:ext cx="2576501" cy="6858000"/>
          </a:xfrm>
          <a:custGeom>
            <a:avLst/>
            <a:gdLst>
              <a:gd name="T0" fmla="*/ 2147483647 w 2856"/>
              <a:gd name="T1" fmla="*/ 0 h 7166"/>
              <a:gd name="T2" fmla="*/ 2147483647 w 2856"/>
              <a:gd name="T3" fmla="*/ 0 h 7166"/>
              <a:gd name="T4" fmla="*/ 2147483647 w 2856"/>
              <a:gd name="T5" fmla="*/ 0 h 7166"/>
              <a:gd name="T6" fmla="*/ 2147483647 w 2856"/>
              <a:gd name="T7" fmla="*/ 0 h 7166"/>
              <a:gd name="T8" fmla="*/ 2147483647 w 2856"/>
              <a:gd name="T9" fmla="*/ 0 h 7166"/>
              <a:gd name="T10" fmla="*/ 2147483647 w 2856"/>
              <a:gd name="T11" fmla="*/ 2147483647 h 7166"/>
              <a:gd name="T12" fmla="*/ 2147483647 w 2856"/>
              <a:gd name="T13" fmla="*/ 2147483647 h 7166"/>
              <a:gd name="T14" fmla="*/ 2147483647 w 2856"/>
              <a:gd name="T15" fmla="*/ 2147483647 h 7166"/>
              <a:gd name="T16" fmla="*/ 2147483647 w 2856"/>
              <a:gd name="T17" fmla="*/ 2147483647 h 7166"/>
              <a:gd name="T18" fmla="*/ 2147483647 w 2856"/>
              <a:gd name="T19" fmla="*/ 2147483647 h 7166"/>
              <a:gd name="T20" fmla="*/ 2147483647 w 2856"/>
              <a:gd name="T21" fmla="*/ 2147483647 h 7166"/>
              <a:gd name="T22" fmla="*/ 2147483647 w 2856"/>
              <a:gd name="T23" fmla="*/ 2147483647 h 7166"/>
              <a:gd name="T24" fmla="*/ 2147483647 w 2856"/>
              <a:gd name="T25" fmla="*/ 2147483647 h 7166"/>
              <a:gd name="T26" fmla="*/ 2147483647 w 2856"/>
              <a:gd name="T27" fmla="*/ 2147483647 h 7166"/>
              <a:gd name="T28" fmla="*/ 2147483647 w 2856"/>
              <a:gd name="T29" fmla="*/ 2147483647 h 7166"/>
              <a:gd name="T30" fmla="*/ 2147483647 w 2856"/>
              <a:gd name="T31" fmla="*/ 2147483647 h 7166"/>
              <a:gd name="T32" fmla="*/ 0 w 2856"/>
              <a:gd name="T33" fmla="*/ 2147483647 h 7166"/>
              <a:gd name="T34" fmla="*/ 2147483647 w 2856"/>
              <a:gd name="T35" fmla="*/ 2147483647 h 7166"/>
              <a:gd name="T36" fmla="*/ 2147483647 w 2856"/>
              <a:gd name="T37" fmla="*/ 2147483647 h 7166"/>
              <a:gd name="T38" fmla="*/ 2147483647 w 2856"/>
              <a:gd name="T39" fmla="*/ 2147483647 h 7166"/>
              <a:gd name="T40" fmla="*/ 2147483647 w 2856"/>
              <a:gd name="T41" fmla="*/ 2147483647 h 7166"/>
              <a:gd name="T42" fmla="*/ 2147483647 w 2856"/>
              <a:gd name="T43" fmla="*/ 2147483647 h 7166"/>
              <a:gd name="T44" fmla="*/ 2147483647 w 2856"/>
              <a:gd name="T45" fmla="*/ 2147483647 h 7166"/>
              <a:gd name="T46" fmla="*/ 2147483647 w 2856"/>
              <a:gd name="T47" fmla="*/ 2147483647 h 7166"/>
              <a:gd name="T48" fmla="*/ 2147483647 w 2856"/>
              <a:gd name="T49" fmla="*/ 2147483647 h 7166"/>
              <a:gd name="T50" fmla="*/ 2147483647 w 2856"/>
              <a:gd name="T51" fmla="*/ 2147483647 h 7166"/>
              <a:gd name="T52" fmla="*/ 2147483647 w 2856"/>
              <a:gd name="T53" fmla="*/ 2147483647 h 7166"/>
              <a:gd name="T54" fmla="*/ 2147483647 w 2856"/>
              <a:gd name="T55" fmla="*/ 2147483647 h 7166"/>
              <a:gd name="T56" fmla="*/ 2147483647 w 2856"/>
              <a:gd name="T57" fmla="*/ 2147483647 h 7166"/>
              <a:gd name="T58" fmla="*/ 2147483647 w 2856"/>
              <a:gd name="T59" fmla="*/ 2147483647 h 7166"/>
              <a:gd name="T60" fmla="*/ 2147483647 w 2856"/>
              <a:gd name="T61" fmla="*/ 2147483647 h 7166"/>
              <a:gd name="T62" fmla="*/ 2147483647 w 2856"/>
              <a:gd name="T63" fmla="*/ 2147483647 h 7166"/>
              <a:gd name="T64" fmla="*/ 2147483647 w 2856"/>
              <a:gd name="T65" fmla="*/ 2147483647 h 7166"/>
              <a:gd name="T66" fmla="*/ 2147483647 w 2856"/>
              <a:gd name="T67" fmla="*/ 2147483647 h 7166"/>
              <a:gd name="T68" fmla="*/ 2147483647 w 2856"/>
              <a:gd name="T69" fmla="*/ 2147483647 h 7166"/>
              <a:gd name="T70" fmla="*/ 2147483647 w 2856"/>
              <a:gd name="T71" fmla="*/ 2147483647 h 7166"/>
              <a:gd name="T72" fmla="*/ 2147483647 w 2856"/>
              <a:gd name="T73" fmla="*/ 2147483647 h 7166"/>
              <a:gd name="T74" fmla="*/ 2147483647 w 2856"/>
              <a:gd name="T75" fmla="*/ 2147483647 h 7166"/>
              <a:gd name="T76" fmla="*/ 2147483647 w 2856"/>
              <a:gd name="T77" fmla="*/ 2147483647 h 7166"/>
              <a:gd name="T78" fmla="*/ 2147483647 w 2856"/>
              <a:gd name="T79" fmla="*/ 2147483647 h 7166"/>
              <a:gd name="T80" fmla="*/ 2147483647 w 2856"/>
              <a:gd name="T81" fmla="*/ 2147483647 h 7166"/>
              <a:gd name="T82" fmla="*/ 2147483647 w 2856"/>
              <a:gd name="T83" fmla="*/ 2147483647 h 7166"/>
              <a:gd name="T84" fmla="*/ 2147483647 w 2856"/>
              <a:gd name="T85" fmla="*/ 2147483647 h 7166"/>
              <a:gd name="T86" fmla="*/ 2147483647 w 2856"/>
              <a:gd name="T87" fmla="*/ 2147483647 h 7166"/>
              <a:gd name="T88" fmla="*/ 2147483647 w 2856"/>
              <a:gd name="T89" fmla="*/ 2147483647 h 7166"/>
              <a:gd name="T90" fmla="*/ 2147483647 w 2856"/>
              <a:gd name="T91" fmla="*/ 2147483647 h 7166"/>
              <a:gd name="T92" fmla="*/ 2147483647 w 2856"/>
              <a:gd name="T93" fmla="*/ 2147483647 h 7166"/>
              <a:gd name="T94" fmla="*/ 2147483647 w 2856"/>
              <a:gd name="T95" fmla="*/ 2147483647 h 7166"/>
              <a:gd name="T96" fmla="*/ 2147483647 w 2856"/>
              <a:gd name="T97" fmla="*/ 2147483647 h 7166"/>
              <a:gd name="T98" fmla="*/ 2147483647 w 2856"/>
              <a:gd name="T99" fmla="*/ 2147483647 h 7166"/>
              <a:gd name="T100" fmla="*/ 2147483647 w 2856"/>
              <a:gd name="T101" fmla="*/ 0 h 716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856"/>
              <a:gd name="T154" fmla="*/ 0 h 7166"/>
              <a:gd name="T155" fmla="*/ 2856 w 2856"/>
              <a:gd name="T156" fmla="*/ 7166 h 716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856" h="7166">
                <a:moveTo>
                  <a:pt x="386" y="0"/>
                </a:moveTo>
                <a:lnTo>
                  <a:pt x="1003" y="0"/>
                </a:lnTo>
                <a:lnTo>
                  <a:pt x="1620" y="0"/>
                </a:lnTo>
                <a:lnTo>
                  <a:pt x="2237" y="0"/>
                </a:lnTo>
                <a:lnTo>
                  <a:pt x="2856" y="0"/>
                </a:lnTo>
                <a:lnTo>
                  <a:pt x="2856" y="896"/>
                </a:lnTo>
                <a:lnTo>
                  <a:pt x="2856" y="1791"/>
                </a:lnTo>
                <a:lnTo>
                  <a:pt x="2856" y="2687"/>
                </a:lnTo>
                <a:lnTo>
                  <a:pt x="2856" y="3582"/>
                </a:lnTo>
                <a:lnTo>
                  <a:pt x="2856" y="4478"/>
                </a:lnTo>
                <a:lnTo>
                  <a:pt x="2856" y="5373"/>
                </a:lnTo>
                <a:lnTo>
                  <a:pt x="2856" y="6269"/>
                </a:lnTo>
                <a:lnTo>
                  <a:pt x="2856" y="7166"/>
                </a:lnTo>
                <a:lnTo>
                  <a:pt x="2142" y="7166"/>
                </a:lnTo>
                <a:lnTo>
                  <a:pt x="1428" y="7166"/>
                </a:lnTo>
                <a:lnTo>
                  <a:pt x="714" y="7166"/>
                </a:lnTo>
                <a:lnTo>
                  <a:pt x="0" y="7166"/>
                </a:lnTo>
                <a:lnTo>
                  <a:pt x="26" y="6966"/>
                </a:lnTo>
                <a:lnTo>
                  <a:pt x="50" y="6766"/>
                </a:lnTo>
                <a:lnTo>
                  <a:pt x="73" y="6565"/>
                </a:lnTo>
                <a:lnTo>
                  <a:pt x="95" y="6365"/>
                </a:lnTo>
                <a:lnTo>
                  <a:pt x="118" y="6164"/>
                </a:lnTo>
                <a:lnTo>
                  <a:pt x="138" y="5963"/>
                </a:lnTo>
                <a:lnTo>
                  <a:pt x="157" y="5762"/>
                </a:lnTo>
                <a:lnTo>
                  <a:pt x="177" y="5560"/>
                </a:lnTo>
                <a:lnTo>
                  <a:pt x="195" y="5358"/>
                </a:lnTo>
                <a:lnTo>
                  <a:pt x="212" y="5155"/>
                </a:lnTo>
                <a:lnTo>
                  <a:pt x="228" y="4954"/>
                </a:lnTo>
                <a:lnTo>
                  <a:pt x="244" y="4750"/>
                </a:lnTo>
                <a:lnTo>
                  <a:pt x="259" y="4549"/>
                </a:lnTo>
                <a:lnTo>
                  <a:pt x="272" y="4346"/>
                </a:lnTo>
                <a:lnTo>
                  <a:pt x="286" y="4142"/>
                </a:lnTo>
                <a:lnTo>
                  <a:pt x="298" y="3939"/>
                </a:lnTo>
                <a:lnTo>
                  <a:pt x="310" y="3735"/>
                </a:lnTo>
                <a:lnTo>
                  <a:pt x="321" y="3531"/>
                </a:lnTo>
                <a:lnTo>
                  <a:pt x="330" y="3327"/>
                </a:lnTo>
                <a:lnTo>
                  <a:pt x="339" y="3122"/>
                </a:lnTo>
                <a:lnTo>
                  <a:pt x="348" y="2919"/>
                </a:lnTo>
                <a:lnTo>
                  <a:pt x="355" y="2714"/>
                </a:lnTo>
                <a:lnTo>
                  <a:pt x="362" y="2508"/>
                </a:lnTo>
                <a:lnTo>
                  <a:pt x="368" y="2303"/>
                </a:lnTo>
                <a:lnTo>
                  <a:pt x="374" y="2099"/>
                </a:lnTo>
                <a:lnTo>
                  <a:pt x="378" y="1892"/>
                </a:lnTo>
                <a:lnTo>
                  <a:pt x="381" y="1686"/>
                </a:lnTo>
                <a:lnTo>
                  <a:pt x="384" y="1481"/>
                </a:lnTo>
                <a:lnTo>
                  <a:pt x="387" y="1275"/>
                </a:lnTo>
                <a:lnTo>
                  <a:pt x="389" y="1069"/>
                </a:lnTo>
                <a:lnTo>
                  <a:pt x="390" y="861"/>
                </a:lnTo>
                <a:lnTo>
                  <a:pt x="390" y="655"/>
                </a:lnTo>
                <a:lnTo>
                  <a:pt x="389" y="327"/>
                </a:lnTo>
                <a:lnTo>
                  <a:pt x="386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80147" tIns="40074" rIns="80147" bIns="40074"/>
          <a:lstStyle/>
          <a:p>
            <a:endParaRPr lang="es-ES"/>
          </a:p>
        </p:txBody>
      </p:sp>
      <p:pic>
        <p:nvPicPr>
          <p:cNvPr id="3076" name="DTBSLD5924582" descr="on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1930" y="0"/>
            <a:ext cx="20511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DTBSLD4687001"/>
          <p:cNvSpPr>
            <a:spLocks/>
          </p:cNvSpPr>
          <p:nvPr/>
        </p:nvSpPr>
        <p:spPr bwMode="auto">
          <a:xfrm>
            <a:off x="7919551" y="5815550"/>
            <a:ext cx="886436" cy="562980"/>
          </a:xfrm>
          <a:custGeom>
            <a:avLst/>
            <a:gdLst>
              <a:gd name="T0" fmla="*/ 2147483647 w 1784"/>
              <a:gd name="T1" fmla="*/ 2147483647 h 1132"/>
              <a:gd name="T2" fmla="*/ 2147483647 w 1784"/>
              <a:gd name="T3" fmla="*/ 2147483647 h 1132"/>
              <a:gd name="T4" fmla="*/ 2147483647 w 1784"/>
              <a:gd name="T5" fmla="*/ 2147483647 h 1132"/>
              <a:gd name="T6" fmla="*/ 2147483647 w 1784"/>
              <a:gd name="T7" fmla="*/ 2147483647 h 1132"/>
              <a:gd name="T8" fmla="*/ 2147483647 w 1784"/>
              <a:gd name="T9" fmla="*/ 2147483647 h 1132"/>
              <a:gd name="T10" fmla="*/ 2147483647 w 1784"/>
              <a:gd name="T11" fmla="*/ 2147483647 h 1132"/>
              <a:gd name="T12" fmla="*/ 2147483647 w 1784"/>
              <a:gd name="T13" fmla="*/ 2147483647 h 1132"/>
              <a:gd name="T14" fmla="*/ 2147483647 w 1784"/>
              <a:gd name="T15" fmla="*/ 2147483647 h 1132"/>
              <a:gd name="T16" fmla="*/ 2147483647 w 1784"/>
              <a:gd name="T17" fmla="*/ 2147483647 h 1132"/>
              <a:gd name="T18" fmla="*/ 2147483647 w 1784"/>
              <a:gd name="T19" fmla="*/ 2147483647 h 1132"/>
              <a:gd name="T20" fmla="*/ 2147483647 w 1784"/>
              <a:gd name="T21" fmla="*/ 2147483647 h 1132"/>
              <a:gd name="T22" fmla="*/ 2147483647 w 1784"/>
              <a:gd name="T23" fmla="*/ 2147483647 h 1132"/>
              <a:gd name="T24" fmla="*/ 2147483647 w 1784"/>
              <a:gd name="T25" fmla="*/ 2147483647 h 1132"/>
              <a:gd name="T26" fmla="*/ 2147483647 w 1784"/>
              <a:gd name="T27" fmla="*/ 2147483647 h 1132"/>
              <a:gd name="T28" fmla="*/ 2147483647 w 1784"/>
              <a:gd name="T29" fmla="*/ 2147483647 h 1132"/>
              <a:gd name="T30" fmla="*/ 2147483647 w 1784"/>
              <a:gd name="T31" fmla="*/ 2147483647 h 1132"/>
              <a:gd name="T32" fmla="*/ 2147483647 w 1784"/>
              <a:gd name="T33" fmla="*/ 2147483647 h 1132"/>
              <a:gd name="T34" fmla="*/ 2147483647 w 1784"/>
              <a:gd name="T35" fmla="*/ 2147483647 h 1132"/>
              <a:gd name="T36" fmla="*/ 2147483647 w 1784"/>
              <a:gd name="T37" fmla="*/ 2147483647 h 1132"/>
              <a:gd name="T38" fmla="*/ 2147483647 w 1784"/>
              <a:gd name="T39" fmla="*/ 2147483647 h 1132"/>
              <a:gd name="T40" fmla="*/ 2147483647 w 1784"/>
              <a:gd name="T41" fmla="*/ 2147483647 h 1132"/>
              <a:gd name="T42" fmla="*/ 2147483647 w 1784"/>
              <a:gd name="T43" fmla="*/ 2147483647 h 1132"/>
              <a:gd name="T44" fmla="*/ 2147483647 w 1784"/>
              <a:gd name="T45" fmla="*/ 2147483647 h 1132"/>
              <a:gd name="T46" fmla="*/ 2147483647 w 1784"/>
              <a:gd name="T47" fmla="*/ 2147483647 h 1132"/>
              <a:gd name="T48" fmla="*/ 2147483647 w 1784"/>
              <a:gd name="T49" fmla="*/ 2147483647 h 1132"/>
              <a:gd name="T50" fmla="*/ 2147483647 w 1784"/>
              <a:gd name="T51" fmla="*/ 2147483647 h 1132"/>
              <a:gd name="T52" fmla="*/ 2147483647 w 1784"/>
              <a:gd name="T53" fmla="*/ 2147483647 h 1132"/>
              <a:gd name="T54" fmla="*/ 2147483647 w 1784"/>
              <a:gd name="T55" fmla="*/ 2147483647 h 1132"/>
              <a:gd name="T56" fmla="*/ 2147483647 w 1784"/>
              <a:gd name="T57" fmla="*/ 2147483647 h 1132"/>
              <a:gd name="T58" fmla="*/ 2147483647 w 1784"/>
              <a:gd name="T59" fmla="*/ 2147483647 h 1132"/>
              <a:gd name="T60" fmla="*/ 2147483647 w 1784"/>
              <a:gd name="T61" fmla="*/ 2147483647 h 1132"/>
              <a:gd name="T62" fmla="*/ 2147483647 w 1784"/>
              <a:gd name="T63" fmla="*/ 2147483647 h 1132"/>
              <a:gd name="T64" fmla="*/ 2147483647 w 1784"/>
              <a:gd name="T65" fmla="*/ 2147483647 h 1132"/>
              <a:gd name="T66" fmla="*/ 2147483647 w 1784"/>
              <a:gd name="T67" fmla="*/ 2147483647 h 1132"/>
              <a:gd name="T68" fmla="*/ 2147483647 w 1784"/>
              <a:gd name="T69" fmla="*/ 2147483647 h 1132"/>
              <a:gd name="T70" fmla="*/ 2147483647 w 1784"/>
              <a:gd name="T71" fmla="*/ 2147483647 h 1132"/>
              <a:gd name="T72" fmla="*/ 2147483647 w 1784"/>
              <a:gd name="T73" fmla="*/ 2147483647 h 1132"/>
              <a:gd name="T74" fmla="*/ 2147483647 w 1784"/>
              <a:gd name="T75" fmla="*/ 2147483647 h 1132"/>
              <a:gd name="T76" fmla="*/ 2147483647 w 1784"/>
              <a:gd name="T77" fmla="*/ 2147483647 h 1132"/>
              <a:gd name="T78" fmla="*/ 2147483647 w 1784"/>
              <a:gd name="T79" fmla="*/ 2147483647 h 1132"/>
              <a:gd name="T80" fmla="*/ 2147483647 w 1784"/>
              <a:gd name="T81" fmla="*/ 2147483647 h 1132"/>
              <a:gd name="T82" fmla="*/ 2147483647 w 1784"/>
              <a:gd name="T83" fmla="*/ 2147483647 h 1132"/>
              <a:gd name="T84" fmla="*/ 2147483647 w 1784"/>
              <a:gd name="T85" fmla="*/ 2147483647 h 1132"/>
              <a:gd name="T86" fmla="*/ 2147483647 w 1784"/>
              <a:gd name="T87" fmla="*/ 2147483647 h 1132"/>
              <a:gd name="T88" fmla="*/ 2147483647 w 1784"/>
              <a:gd name="T89" fmla="*/ 2147483647 h 1132"/>
              <a:gd name="T90" fmla="*/ 2147483647 w 1784"/>
              <a:gd name="T91" fmla="*/ 2147483647 h 1132"/>
              <a:gd name="T92" fmla="*/ 2147483647 w 1784"/>
              <a:gd name="T93" fmla="*/ 2147483647 h 1132"/>
              <a:gd name="T94" fmla="*/ 2147483647 w 1784"/>
              <a:gd name="T95" fmla="*/ 2147483647 h 1132"/>
              <a:gd name="T96" fmla="*/ 2147483647 w 1784"/>
              <a:gd name="T97" fmla="*/ 2147483647 h 1132"/>
              <a:gd name="T98" fmla="*/ 2147483647 w 1784"/>
              <a:gd name="T99" fmla="*/ 2147483647 h 1132"/>
              <a:gd name="T100" fmla="*/ 2147483647 w 1784"/>
              <a:gd name="T101" fmla="*/ 2147483647 h 1132"/>
              <a:gd name="T102" fmla="*/ 2147483647 w 1784"/>
              <a:gd name="T103" fmla="*/ 2147483647 h 1132"/>
              <a:gd name="T104" fmla="*/ 2147483647 w 1784"/>
              <a:gd name="T105" fmla="*/ 2147483647 h 1132"/>
              <a:gd name="T106" fmla="*/ 2147483647 w 1784"/>
              <a:gd name="T107" fmla="*/ 2147483647 h 1132"/>
              <a:gd name="T108" fmla="*/ 2147483647 w 1784"/>
              <a:gd name="T109" fmla="*/ 2147483647 h 1132"/>
              <a:gd name="T110" fmla="*/ 2147483647 w 1784"/>
              <a:gd name="T111" fmla="*/ 2147483647 h 1132"/>
              <a:gd name="T112" fmla="*/ 2147483647 w 1784"/>
              <a:gd name="T113" fmla="*/ 2147483647 h 1132"/>
              <a:gd name="T114" fmla="*/ 2147483647 w 1784"/>
              <a:gd name="T115" fmla="*/ 0 h 1132"/>
              <a:gd name="T116" fmla="*/ 2147483647 w 1784"/>
              <a:gd name="T117" fmla="*/ 2147483647 h 1132"/>
              <a:gd name="T118" fmla="*/ 2147483647 w 1784"/>
              <a:gd name="T119" fmla="*/ 2147483647 h 1132"/>
              <a:gd name="T120" fmla="*/ 2147483647 w 1784"/>
              <a:gd name="T121" fmla="*/ 2147483647 h 1132"/>
              <a:gd name="T122" fmla="*/ 2147483647 w 1784"/>
              <a:gd name="T123" fmla="*/ 2147483647 h 113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784"/>
              <a:gd name="T187" fmla="*/ 0 h 1132"/>
              <a:gd name="T188" fmla="*/ 1784 w 1784"/>
              <a:gd name="T189" fmla="*/ 1132 h 113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784" h="1132">
                <a:moveTo>
                  <a:pt x="1296" y="790"/>
                </a:moveTo>
                <a:lnTo>
                  <a:pt x="1296" y="790"/>
                </a:lnTo>
                <a:lnTo>
                  <a:pt x="1298" y="794"/>
                </a:lnTo>
                <a:lnTo>
                  <a:pt x="1300" y="792"/>
                </a:lnTo>
                <a:lnTo>
                  <a:pt x="1346" y="728"/>
                </a:lnTo>
                <a:lnTo>
                  <a:pt x="1376" y="686"/>
                </a:lnTo>
                <a:lnTo>
                  <a:pt x="1404" y="654"/>
                </a:lnTo>
                <a:lnTo>
                  <a:pt x="1418" y="640"/>
                </a:lnTo>
                <a:lnTo>
                  <a:pt x="1432" y="630"/>
                </a:lnTo>
                <a:lnTo>
                  <a:pt x="1446" y="622"/>
                </a:lnTo>
                <a:lnTo>
                  <a:pt x="1460" y="618"/>
                </a:lnTo>
                <a:lnTo>
                  <a:pt x="1474" y="618"/>
                </a:lnTo>
                <a:lnTo>
                  <a:pt x="1488" y="620"/>
                </a:lnTo>
                <a:lnTo>
                  <a:pt x="1504" y="626"/>
                </a:lnTo>
                <a:lnTo>
                  <a:pt x="1520" y="636"/>
                </a:lnTo>
                <a:lnTo>
                  <a:pt x="1554" y="660"/>
                </a:lnTo>
                <a:lnTo>
                  <a:pt x="1584" y="684"/>
                </a:lnTo>
                <a:lnTo>
                  <a:pt x="1614" y="704"/>
                </a:lnTo>
                <a:lnTo>
                  <a:pt x="1630" y="712"/>
                </a:lnTo>
                <a:lnTo>
                  <a:pt x="1646" y="718"/>
                </a:lnTo>
                <a:lnTo>
                  <a:pt x="1664" y="722"/>
                </a:lnTo>
                <a:lnTo>
                  <a:pt x="1686" y="726"/>
                </a:lnTo>
                <a:lnTo>
                  <a:pt x="1732" y="728"/>
                </a:lnTo>
                <a:lnTo>
                  <a:pt x="1768" y="728"/>
                </a:lnTo>
                <a:lnTo>
                  <a:pt x="1784" y="728"/>
                </a:lnTo>
                <a:lnTo>
                  <a:pt x="1768" y="810"/>
                </a:lnTo>
                <a:lnTo>
                  <a:pt x="1754" y="812"/>
                </a:lnTo>
                <a:lnTo>
                  <a:pt x="1718" y="812"/>
                </a:lnTo>
                <a:lnTo>
                  <a:pt x="1672" y="810"/>
                </a:lnTo>
                <a:lnTo>
                  <a:pt x="1648" y="806"/>
                </a:lnTo>
                <a:lnTo>
                  <a:pt x="1626" y="802"/>
                </a:lnTo>
                <a:lnTo>
                  <a:pt x="1604" y="794"/>
                </a:lnTo>
                <a:lnTo>
                  <a:pt x="1584" y="786"/>
                </a:lnTo>
                <a:lnTo>
                  <a:pt x="1566" y="776"/>
                </a:lnTo>
                <a:lnTo>
                  <a:pt x="1548" y="764"/>
                </a:lnTo>
                <a:lnTo>
                  <a:pt x="1518" y="744"/>
                </a:lnTo>
                <a:lnTo>
                  <a:pt x="1496" y="730"/>
                </a:lnTo>
                <a:lnTo>
                  <a:pt x="1482" y="720"/>
                </a:lnTo>
                <a:lnTo>
                  <a:pt x="1474" y="718"/>
                </a:lnTo>
                <a:lnTo>
                  <a:pt x="1468" y="718"/>
                </a:lnTo>
                <a:lnTo>
                  <a:pt x="1462" y="718"/>
                </a:lnTo>
                <a:lnTo>
                  <a:pt x="1456" y="720"/>
                </a:lnTo>
                <a:lnTo>
                  <a:pt x="1450" y="724"/>
                </a:lnTo>
                <a:lnTo>
                  <a:pt x="1446" y="728"/>
                </a:lnTo>
                <a:lnTo>
                  <a:pt x="1428" y="752"/>
                </a:lnTo>
                <a:lnTo>
                  <a:pt x="1400" y="792"/>
                </a:lnTo>
                <a:lnTo>
                  <a:pt x="1342" y="878"/>
                </a:lnTo>
                <a:lnTo>
                  <a:pt x="1330" y="894"/>
                </a:lnTo>
                <a:lnTo>
                  <a:pt x="1316" y="906"/>
                </a:lnTo>
                <a:lnTo>
                  <a:pt x="1300" y="916"/>
                </a:lnTo>
                <a:lnTo>
                  <a:pt x="1286" y="920"/>
                </a:lnTo>
                <a:lnTo>
                  <a:pt x="1278" y="922"/>
                </a:lnTo>
                <a:lnTo>
                  <a:pt x="1270" y="920"/>
                </a:lnTo>
                <a:lnTo>
                  <a:pt x="1264" y="918"/>
                </a:lnTo>
                <a:lnTo>
                  <a:pt x="1256" y="916"/>
                </a:lnTo>
                <a:lnTo>
                  <a:pt x="1250" y="910"/>
                </a:lnTo>
                <a:lnTo>
                  <a:pt x="1244" y="904"/>
                </a:lnTo>
                <a:lnTo>
                  <a:pt x="1238" y="896"/>
                </a:lnTo>
                <a:lnTo>
                  <a:pt x="1232" y="884"/>
                </a:lnTo>
                <a:lnTo>
                  <a:pt x="1228" y="868"/>
                </a:lnTo>
                <a:lnTo>
                  <a:pt x="1226" y="842"/>
                </a:lnTo>
                <a:lnTo>
                  <a:pt x="1218" y="760"/>
                </a:lnTo>
                <a:lnTo>
                  <a:pt x="1214" y="654"/>
                </a:lnTo>
                <a:lnTo>
                  <a:pt x="1208" y="538"/>
                </a:lnTo>
                <a:lnTo>
                  <a:pt x="1202" y="324"/>
                </a:lnTo>
                <a:lnTo>
                  <a:pt x="1200" y="226"/>
                </a:lnTo>
                <a:lnTo>
                  <a:pt x="1200" y="224"/>
                </a:lnTo>
                <a:lnTo>
                  <a:pt x="1198" y="222"/>
                </a:lnTo>
                <a:lnTo>
                  <a:pt x="1196" y="224"/>
                </a:lnTo>
                <a:lnTo>
                  <a:pt x="1196" y="226"/>
                </a:lnTo>
                <a:lnTo>
                  <a:pt x="1104" y="612"/>
                </a:lnTo>
                <a:lnTo>
                  <a:pt x="1038" y="890"/>
                </a:lnTo>
                <a:lnTo>
                  <a:pt x="1012" y="994"/>
                </a:lnTo>
                <a:lnTo>
                  <a:pt x="998" y="1052"/>
                </a:lnTo>
                <a:lnTo>
                  <a:pt x="992" y="1066"/>
                </a:lnTo>
                <a:lnTo>
                  <a:pt x="986" y="1080"/>
                </a:lnTo>
                <a:lnTo>
                  <a:pt x="978" y="1094"/>
                </a:lnTo>
                <a:lnTo>
                  <a:pt x="972" y="1104"/>
                </a:lnTo>
                <a:lnTo>
                  <a:pt x="964" y="1114"/>
                </a:lnTo>
                <a:lnTo>
                  <a:pt x="956" y="1120"/>
                </a:lnTo>
                <a:lnTo>
                  <a:pt x="948" y="1126"/>
                </a:lnTo>
                <a:lnTo>
                  <a:pt x="938" y="1130"/>
                </a:lnTo>
                <a:lnTo>
                  <a:pt x="930" y="1132"/>
                </a:lnTo>
                <a:lnTo>
                  <a:pt x="922" y="1132"/>
                </a:lnTo>
                <a:lnTo>
                  <a:pt x="914" y="1132"/>
                </a:lnTo>
                <a:lnTo>
                  <a:pt x="906" y="1128"/>
                </a:lnTo>
                <a:lnTo>
                  <a:pt x="898" y="1122"/>
                </a:lnTo>
                <a:lnTo>
                  <a:pt x="892" y="1114"/>
                </a:lnTo>
                <a:lnTo>
                  <a:pt x="886" y="1104"/>
                </a:lnTo>
                <a:lnTo>
                  <a:pt x="880" y="1092"/>
                </a:lnTo>
                <a:lnTo>
                  <a:pt x="870" y="1062"/>
                </a:lnTo>
                <a:lnTo>
                  <a:pt x="860" y="1032"/>
                </a:lnTo>
                <a:lnTo>
                  <a:pt x="842" y="966"/>
                </a:lnTo>
                <a:lnTo>
                  <a:pt x="820" y="864"/>
                </a:lnTo>
                <a:lnTo>
                  <a:pt x="816" y="850"/>
                </a:lnTo>
                <a:lnTo>
                  <a:pt x="812" y="842"/>
                </a:lnTo>
                <a:lnTo>
                  <a:pt x="808" y="836"/>
                </a:lnTo>
                <a:lnTo>
                  <a:pt x="802" y="832"/>
                </a:lnTo>
                <a:lnTo>
                  <a:pt x="794" y="834"/>
                </a:lnTo>
                <a:lnTo>
                  <a:pt x="786" y="836"/>
                </a:lnTo>
                <a:lnTo>
                  <a:pt x="762" y="852"/>
                </a:lnTo>
                <a:lnTo>
                  <a:pt x="730" y="874"/>
                </a:lnTo>
                <a:lnTo>
                  <a:pt x="712" y="884"/>
                </a:lnTo>
                <a:lnTo>
                  <a:pt x="694" y="894"/>
                </a:lnTo>
                <a:lnTo>
                  <a:pt x="674" y="904"/>
                </a:lnTo>
                <a:lnTo>
                  <a:pt x="652" y="912"/>
                </a:lnTo>
                <a:lnTo>
                  <a:pt x="630" y="916"/>
                </a:lnTo>
                <a:lnTo>
                  <a:pt x="606" y="918"/>
                </a:lnTo>
                <a:lnTo>
                  <a:pt x="0" y="918"/>
                </a:lnTo>
                <a:lnTo>
                  <a:pt x="16" y="830"/>
                </a:lnTo>
                <a:lnTo>
                  <a:pt x="590" y="830"/>
                </a:lnTo>
                <a:lnTo>
                  <a:pt x="604" y="828"/>
                </a:lnTo>
                <a:lnTo>
                  <a:pt x="618" y="826"/>
                </a:lnTo>
                <a:lnTo>
                  <a:pt x="642" y="820"/>
                </a:lnTo>
                <a:lnTo>
                  <a:pt x="664" y="810"/>
                </a:lnTo>
                <a:lnTo>
                  <a:pt x="682" y="798"/>
                </a:lnTo>
                <a:lnTo>
                  <a:pt x="700" y="784"/>
                </a:lnTo>
                <a:lnTo>
                  <a:pt x="716" y="772"/>
                </a:lnTo>
                <a:lnTo>
                  <a:pt x="730" y="758"/>
                </a:lnTo>
                <a:lnTo>
                  <a:pt x="746" y="746"/>
                </a:lnTo>
                <a:lnTo>
                  <a:pt x="762" y="738"/>
                </a:lnTo>
                <a:lnTo>
                  <a:pt x="778" y="730"/>
                </a:lnTo>
                <a:lnTo>
                  <a:pt x="794" y="726"/>
                </a:lnTo>
                <a:lnTo>
                  <a:pt x="810" y="724"/>
                </a:lnTo>
                <a:lnTo>
                  <a:pt x="826" y="726"/>
                </a:lnTo>
                <a:lnTo>
                  <a:pt x="840" y="730"/>
                </a:lnTo>
                <a:lnTo>
                  <a:pt x="854" y="742"/>
                </a:lnTo>
                <a:lnTo>
                  <a:pt x="868" y="756"/>
                </a:lnTo>
                <a:lnTo>
                  <a:pt x="878" y="776"/>
                </a:lnTo>
                <a:lnTo>
                  <a:pt x="888" y="798"/>
                </a:lnTo>
                <a:lnTo>
                  <a:pt x="896" y="824"/>
                </a:lnTo>
                <a:lnTo>
                  <a:pt x="904" y="854"/>
                </a:lnTo>
                <a:lnTo>
                  <a:pt x="918" y="920"/>
                </a:lnTo>
                <a:lnTo>
                  <a:pt x="932" y="994"/>
                </a:lnTo>
                <a:lnTo>
                  <a:pt x="934" y="994"/>
                </a:lnTo>
                <a:lnTo>
                  <a:pt x="936" y="994"/>
                </a:lnTo>
                <a:lnTo>
                  <a:pt x="958" y="888"/>
                </a:lnTo>
                <a:lnTo>
                  <a:pt x="984" y="770"/>
                </a:lnTo>
                <a:lnTo>
                  <a:pt x="1044" y="512"/>
                </a:lnTo>
                <a:lnTo>
                  <a:pt x="1102" y="274"/>
                </a:lnTo>
                <a:lnTo>
                  <a:pt x="1142" y="110"/>
                </a:lnTo>
                <a:lnTo>
                  <a:pt x="1150" y="86"/>
                </a:lnTo>
                <a:lnTo>
                  <a:pt x="1158" y="62"/>
                </a:lnTo>
                <a:lnTo>
                  <a:pt x="1168" y="44"/>
                </a:lnTo>
                <a:lnTo>
                  <a:pt x="1176" y="28"/>
                </a:lnTo>
                <a:lnTo>
                  <a:pt x="1186" y="16"/>
                </a:lnTo>
                <a:lnTo>
                  <a:pt x="1198" y="8"/>
                </a:lnTo>
                <a:lnTo>
                  <a:pt x="1208" y="2"/>
                </a:lnTo>
                <a:lnTo>
                  <a:pt x="1218" y="0"/>
                </a:lnTo>
                <a:lnTo>
                  <a:pt x="1228" y="0"/>
                </a:lnTo>
                <a:lnTo>
                  <a:pt x="1236" y="4"/>
                </a:lnTo>
                <a:lnTo>
                  <a:pt x="1246" y="12"/>
                </a:lnTo>
                <a:lnTo>
                  <a:pt x="1254" y="24"/>
                </a:lnTo>
                <a:lnTo>
                  <a:pt x="1260" y="38"/>
                </a:lnTo>
                <a:lnTo>
                  <a:pt x="1266" y="56"/>
                </a:lnTo>
                <a:lnTo>
                  <a:pt x="1270" y="78"/>
                </a:lnTo>
                <a:lnTo>
                  <a:pt x="1272" y="102"/>
                </a:lnTo>
                <a:lnTo>
                  <a:pt x="1280" y="258"/>
                </a:lnTo>
                <a:lnTo>
                  <a:pt x="1288" y="470"/>
                </a:lnTo>
                <a:lnTo>
                  <a:pt x="1296" y="790"/>
                </a:lnTo>
                <a:close/>
              </a:path>
            </a:pathLst>
          </a:custGeom>
          <a:solidFill>
            <a:srgbClr val="BDE4F7"/>
          </a:solidFill>
          <a:ln w="9525">
            <a:noFill/>
            <a:round/>
            <a:headEnd/>
            <a:tailEnd/>
          </a:ln>
        </p:spPr>
        <p:txBody>
          <a:bodyPr lIns="80147" tIns="40074" rIns="80147" bIns="40074"/>
          <a:lstStyle/>
          <a:p>
            <a:endParaRPr lang="es-ES"/>
          </a:p>
        </p:txBody>
      </p:sp>
      <p:sp>
        <p:nvSpPr>
          <p:cNvPr id="3078" name="DTBSLD2981654"/>
          <p:cNvSpPr>
            <a:spLocks noEditPoints="1"/>
          </p:cNvSpPr>
          <p:nvPr/>
        </p:nvSpPr>
        <p:spPr bwMode="auto">
          <a:xfrm>
            <a:off x="7923624" y="5909139"/>
            <a:ext cx="871504" cy="465072"/>
          </a:xfrm>
          <a:custGeom>
            <a:avLst/>
            <a:gdLst>
              <a:gd name="T0" fmla="*/ 2147483647 w 1756"/>
              <a:gd name="T1" fmla="*/ 2147483647 h 932"/>
              <a:gd name="T2" fmla="*/ 2147483647 w 1756"/>
              <a:gd name="T3" fmla="*/ 2147483647 h 932"/>
              <a:gd name="T4" fmla="*/ 2147483647 w 1756"/>
              <a:gd name="T5" fmla="*/ 2147483647 h 932"/>
              <a:gd name="T6" fmla="*/ 2147483647 w 1756"/>
              <a:gd name="T7" fmla="*/ 2147483647 h 932"/>
              <a:gd name="T8" fmla="*/ 2147483647 w 1756"/>
              <a:gd name="T9" fmla="*/ 2147483647 h 932"/>
              <a:gd name="T10" fmla="*/ 2147483647 w 1756"/>
              <a:gd name="T11" fmla="*/ 2147483647 h 932"/>
              <a:gd name="T12" fmla="*/ 2147483647 w 1756"/>
              <a:gd name="T13" fmla="*/ 2147483647 h 932"/>
              <a:gd name="T14" fmla="*/ 2147483647 w 1756"/>
              <a:gd name="T15" fmla="*/ 2147483647 h 932"/>
              <a:gd name="T16" fmla="*/ 2147483647 w 1756"/>
              <a:gd name="T17" fmla="*/ 2147483647 h 932"/>
              <a:gd name="T18" fmla="*/ 2147483647 w 1756"/>
              <a:gd name="T19" fmla="*/ 2147483647 h 932"/>
              <a:gd name="T20" fmla="*/ 2147483647 w 1756"/>
              <a:gd name="T21" fmla="*/ 2147483647 h 932"/>
              <a:gd name="T22" fmla="*/ 2147483647 w 1756"/>
              <a:gd name="T23" fmla="*/ 2147483647 h 932"/>
              <a:gd name="T24" fmla="*/ 2147483647 w 1756"/>
              <a:gd name="T25" fmla="*/ 2147483647 h 932"/>
              <a:gd name="T26" fmla="*/ 2147483647 w 1756"/>
              <a:gd name="T27" fmla="*/ 2147483647 h 932"/>
              <a:gd name="T28" fmla="*/ 2147483647 w 1756"/>
              <a:gd name="T29" fmla="*/ 2147483647 h 932"/>
              <a:gd name="T30" fmla="*/ 2147483647 w 1756"/>
              <a:gd name="T31" fmla="*/ 2147483647 h 932"/>
              <a:gd name="T32" fmla="*/ 2147483647 w 1756"/>
              <a:gd name="T33" fmla="*/ 2147483647 h 932"/>
              <a:gd name="T34" fmla="*/ 2147483647 w 1756"/>
              <a:gd name="T35" fmla="*/ 2147483647 h 932"/>
              <a:gd name="T36" fmla="*/ 2147483647 w 1756"/>
              <a:gd name="T37" fmla="*/ 2147483647 h 932"/>
              <a:gd name="T38" fmla="*/ 2147483647 w 1756"/>
              <a:gd name="T39" fmla="*/ 2147483647 h 932"/>
              <a:gd name="T40" fmla="*/ 2147483647 w 1756"/>
              <a:gd name="T41" fmla="*/ 2147483647 h 932"/>
              <a:gd name="T42" fmla="*/ 2147483647 w 1756"/>
              <a:gd name="T43" fmla="*/ 2147483647 h 932"/>
              <a:gd name="T44" fmla="*/ 2147483647 w 1756"/>
              <a:gd name="T45" fmla="*/ 2147483647 h 932"/>
              <a:gd name="T46" fmla="*/ 2147483647 w 1756"/>
              <a:gd name="T47" fmla="*/ 2147483647 h 932"/>
              <a:gd name="T48" fmla="*/ 2147483647 w 1756"/>
              <a:gd name="T49" fmla="*/ 2147483647 h 932"/>
              <a:gd name="T50" fmla="*/ 2147483647 w 1756"/>
              <a:gd name="T51" fmla="*/ 2147483647 h 932"/>
              <a:gd name="T52" fmla="*/ 2147483647 w 1756"/>
              <a:gd name="T53" fmla="*/ 2147483647 h 932"/>
              <a:gd name="T54" fmla="*/ 2147483647 w 1756"/>
              <a:gd name="T55" fmla="*/ 2147483647 h 932"/>
              <a:gd name="T56" fmla="*/ 2147483647 w 1756"/>
              <a:gd name="T57" fmla="*/ 2147483647 h 932"/>
              <a:gd name="T58" fmla="*/ 2147483647 w 1756"/>
              <a:gd name="T59" fmla="*/ 2147483647 h 932"/>
              <a:gd name="T60" fmla="*/ 2147483647 w 1756"/>
              <a:gd name="T61" fmla="*/ 2147483647 h 932"/>
              <a:gd name="T62" fmla="*/ 2147483647 w 1756"/>
              <a:gd name="T63" fmla="*/ 2147483647 h 932"/>
              <a:gd name="T64" fmla="*/ 2147483647 w 1756"/>
              <a:gd name="T65" fmla="*/ 2147483647 h 932"/>
              <a:gd name="T66" fmla="*/ 2147483647 w 1756"/>
              <a:gd name="T67" fmla="*/ 2147483647 h 932"/>
              <a:gd name="T68" fmla="*/ 2147483647 w 1756"/>
              <a:gd name="T69" fmla="*/ 2147483647 h 932"/>
              <a:gd name="T70" fmla="*/ 2147483647 w 1756"/>
              <a:gd name="T71" fmla="*/ 2147483647 h 932"/>
              <a:gd name="T72" fmla="*/ 2147483647 w 1756"/>
              <a:gd name="T73" fmla="*/ 2147483647 h 932"/>
              <a:gd name="T74" fmla="*/ 2147483647 w 1756"/>
              <a:gd name="T75" fmla="*/ 2147483647 h 932"/>
              <a:gd name="T76" fmla="*/ 2147483647 w 1756"/>
              <a:gd name="T77" fmla="*/ 2147483647 h 932"/>
              <a:gd name="T78" fmla="*/ 2147483647 w 1756"/>
              <a:gd name="T79" fmla="*/ 2147483647 h 932"/>
              <a:gd name="T80" fmla="*/ 2147483647 w 1756"/>
              <a:gd name="T81" fmla="*/ 2147483647 h 932"/>
              <a:gd name="T82" fmla="*/ 2147483647 w 1756"/>
              <a:gd name="T83" fmla="*/ 2147483647 h 932"/>
              <a:gd name="T84" fmla="*/ 2147483647 w 1756"/>
              <a:gd name="T85" fmla="*/ 2147483647 h 932"/>
              <a:gd name="T86" fmla="*/ 2147483647 w 1756"/>
              <a:gd name="T87" fmla="*/ 2147483647 h 932"/>
              <a:gd name="T88" fmla="*/ 2147483647 w 1756"/>
              <a:gd name="T89" fmla="*/ 2147483647 h 932"/>
              <a:gd name="T90" fmla="*/ 2147483647 w 1756"/>
              <a:gd name="T91" fmla="*/ 2147483647 h 932"/>
              <a:gd name="T92" fmla="*/ 2147483647 w 1756"/>
              <a:gd name="T93" fmla="*/ 2147483647 h 932"/>
              <a:gd name="T94" fmla="*/ 2147483647 w 1756"/>
              <a:gd name="T95" fmla="*/ 2147483647 h 932"/>
              <a:gd name="T96" fmla="*/ 2147483647 w 1756"/>
              <a:gd name="T97" fmla="*/ 2147483647 h 932"/>
              <a:gd name="T98" fmla="*/ 2147483647 w 1756"/>
              <a:gd name="T99" fmla="*/ 2147483647 h 932"/>
              <a:gd name="T100" fmla="*/ 2147483647 w 1756"/>
              <a:gd name="T101" fmla="*/ 2147483647 h 932"/>
              <a:gd name="T102" fmla="*/ 2147483647 w 1756"/>
              <a:gd name="T103" fmla="*/ 2147483647 h 932"/>
              <a:gd name="T104" fmla="*/ 2147483647 w 1756"/>
              <a:gd name="T105" fmla="*/ 2147483647 h 932"/>
              <a:gd name="T106" fmla="*/ 2147483647 w 1756"/>
              <a:gd name="T107" fmla="*/ 2147483647 h 932"/>
              <a:gd name="T108" fmla="*/ 2147483647 w 1756"/>
              <a:gd name="T109" fmla="*/ 2147483647 h 932"/>
              <a:gd name="T110" fmla="*/ 2147483647 w 1756"/>
              <a:gd name="T111" fmla="*/ 2147483647 h 932"/>
              <a:gd name="T112" fmla="*/ 2147483647 w 1756"/>
              <a:gd name="T113" fmla="*/ 2147483647 h 93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56"/>
              <a:gd name="T172" fmla="*/ 0 h 932"/>
              <a:gd name="T173" fmla="*/ 1756 w 1756"/>
              <a:gd name="T174" fmla="*/ 932 h 93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56" h="932">
                <a:moveTo>
                  <a:pt x="868" y="844"/>
                </a:moveTo>
                <a:lnTo>
                  <a:pt x="868" y="844"/>
                </a:lnTo>
                <a:lnTo>
                  <a:pt x="836" y="720"/>
                </a:lnTo>
                <a:lnTo>
                  <a:pt x="824" y="670"/>
                </a:lnTo>
                <a:lnTo>
                  <a:pt x="820" y="654"/>
                </a:lnTo>
                <a:lnTo>
                  <a:pt x="814" y="642"/>
                </a:lnTo>
                <a:lnTo>
                  <a:pt x="810" y="636"/>
                </a:lnTo>
                <a:lnTo>
                  <a:pt x="802" y="630"/>
                </a:lnTo>
                <a:lnTo>
                  <a:pt x="796" y="630"/>
                </a:lnTo>
                <a:lnTo>
                  <a:pt x="790" y="630"/>
                </a:lnTo>
                <a:lnTo>
                  <a:pt x="782" y="632"/>
                </a:lnTo>
                <a:lnTo>
                  <a:pt x="774" y="638"/>
                </a:lnTo>
                <a:lnTo>
                  <a:pt x="774" y="636"/>
                </a:lnTo>
                <a:lnTo>
                  <a:pt x="776" y="634"/>
                </a:lnTo>
                <a:lnTo>
                  <a:pt x="776" y="632"/>
                </a:lnTo>
                <a:lnTo>
                  <a:pt x="778" y="632"/>
                </a:lnTo>
                <a:lnTo>
                  <a:pt x="780" y="630"/>
                </a:lnTo>
                <a:lnTo>
                  <a:pt x="780" y="628"/>
                </a:lnTo>
                <a:lnTo>
                  <a:pt x="790" y="622"/>
                </a:lnTo>
                <a:lnTo>
                  <a:pt x="778" y="624"/>
                </a:lnTo>
                <a:lnTo>
                  <a:pt x="766" y="630"/>
                </a:lnTo>
                <a:lnTo>
                  <a:pt x="754" y="636"/>
                </a:lnTo>
                <a:lnTo>
                  <a:pt x="746" y="642"/>
                </a:lnTo>
                <a:lnTo>
                  <a:pt x="718" y="662"/>
                </a:lnTo>
                <a:lnTo>
                  <a:pt x="700" y="674"/>
                </a:lnTo>
                <a:lnTo>
                  <a:pt x="682" y="684"/>
                </a:lnTo>
                <a:lnTo>
                  <a:pt x="662" y="692"/>
                </a:lnTo>
                <a:lnTo>
                  <a:pt x="642" y="700"/>
                </a:lnTo>
                <a:lnTo>
                  <a:pt x="620" y="704"/>
                </a:lnTo>
                <a:lnTo>
                  <a:pt x="598" y="706"/>
                </a:lnTo>
                <a:lnTo>
                  <a:pt x="4" y="706"/>
                </a:lnTo>
                <a:lnTo>
                  <a:pt x="0" y="722"/>
                </a:lnTo>
                <a:lnTo>
                  <a:pt x="598" y="722"/>
                </a:lnTo>
                <a:lnTo>
                  <a:pt x="622" y="720"/>
                </a:lnTo>
                <a:lnTo>
                  <a:pt x="642" y="716"/>
                </a:lnTo>
                <a:lnTo>
                  <a:pt x="664" y="708"/>
                </a:lnTo>
                <a:lnTo>
                  <a:pt x="684" y="698"/>
                </a:lnTo>
                <a:lnTo>
                  <a:pt x="702" y="688"/>
                </a:lnTo>
                <a:lnTo>
                  <a:pt x="720" y="678"/>
                </a:lnTo>
                <a:lnTo>
                  <a:pt x="750" y="656"/>
                </a:lnTo>
                <a:lnTo>
                  <a:pt x="774" y="642"/>
                </a:lnTo>
                <a:lnTo>
                  <a:pt x="782" y="638"/>
                </a:lnTo>
                <a:lnTo>
                  <a:pt x="792" y="636"/>
                </a:lnTo>
                <a:lnTo>
                  <a:pt x="796" y="638"/>
                </a:lnTo>
                <a:lnTo>
                  <a:pt x="802" y="640"/>
                </a:lnTo>
                <a:lnTo>
                  <a:pt x="806" y="642"/>
                </a:lnTo>
                <a:lnTo>
                  <a:pt x="810" y="648"/>
                </a:lnTo>
                <a:lnTo>
                  <a:pt x="816" y="658"/>
                </a:lnTo>
                <a:lnTo>
                  <a:pt x="820" y="674"/>
                </a:lnTo>
                <a:lnTo>
                  <a:pt x="828" y="714"/>
                </a:lnTo>
                <a:lnTo>
                  <a:pt x="850" y="808"/>
                </a:lnTo>
                <a:lnTo>
                  <a:pt x="864" y="856"/>
                </a:lnTo>
                <a:lnTo>
                  <a:pt x="878" y="900"/>
                </a:lnTo>
                <a:lnTo>
                  <a:pt x="884" y="910"/>
                </a:lnTo>
                <a:lnTo>
                  <a:pt x="888" y="916"/>
                </a:lnTo>
                <a:lnTo>
                  <a:pt x="894" y="922"/>
                </a:lnTo>
                <a:lnTo>
                  <a:pt x="900" y="928"/>
                </a:lnTo>
                <a:lnTo>
                  <a:pt x="906" y="930"/>
                </a:lnTo>
                <a:lnTo>
                  <a:pt x="914" y="932"/>
                </a:lnTo>
                <a:lnTo>
                  <a:pt x="922" y="932"/>
                </a:lnTo>
                <a:lnTo>
                  <a:pt x="928" y="930"/>
                </a:lnTo>
                <a:lnTo>
                  <a:pt x="936" y="928"/>
                </a:lnTo>
                <a:lnTo>
                  <a:pt x="944" y="924"/>
                </a:lnTo>
                <a:lnTo>
                  <a:pt x="950" y="916"/>
                </a:lnTo>
                <a:lnTo>
                  <a:pt x="958" y="908"/>
                </a:lnTo>
                <a:lnTo>
                  <a:pt x="964" y="900"/>
                </a:lnTo>
                <a:lnTo>
                  <a:pt x="970" y="888"/>
                </a:lnTo>
                <a:lnTo>
                  <a:pt x="976" y="876"/>
                </a:lnTo>
                <a:lnTo>
                  <a:pt x="982" y="860"/>
                </a:lnTo>
                <a:lnTo>
                  <a:pt x="976" y="872"/>
                </a:lnTo>
                <a:lnTo>
                  <a:pt x="972" y="884"/>
                </a:lnTo>
                <a:lnTo>
                  <a:pt x="964" y="892"/>
                </a:lnTo>
                <a:lnTo>
                  <a:pt x="958" y="900"/>
                </a:lnTo>
                <a:lnTo>
                  <a:pt x="950" y="906"/>
                </a:lnTo>
                <a:lnTo>
                  <a:pt x="942" y="912"/>
                </a:lnTo>
                <a:lnTo>
                  <a:pt x="934" y="914"/>
                </a:lnTo>
                <a:lnTo>
                  <a:pt x="926" y="916"/>
                </a:lnTo>
                <a:lnTo>
                  <a:pt x="918" y="916"/>
                </a:lnTo>
                <a:lnTo>
                  <a:pt x="910" y="912"/>
                </a:lnTo>
                <a:lnTo>
                  <a:pt x="902" y="908"/>
                </a:lnTo>
                <a:lnTo>
                  <a:pt x="894" y="900"/>
                </a:lnTo>
                <a:lnTo>
                  <a:pt x="886" y="890"/>
                </a:lnTo>
                <a:lnTo>
                  <a:pt x="880" y="878"/>
                </a:lnTo>
                <a:lnTo>
                  <a:pt x="874" y="862"/>
                </a:lnTo>
                <a:lnTo>
                  <a:pt x="868" y="844"/>
                </a:lnTo>
                <a:close/>
                <a:moveTo>
                  <a:pt x="1200" y="10"/>
                </a:moveTo>
                <a:lnTo>
                  <a:pt x="1200" y="10"/>
                </a:lnTo>
                <a:lnTo>
                  <a:pt x="1198" y="2"/>
                </a:lnTo>
                <a:lnTo>
                  <a:pt x="1196" y="0"/>
                </a:lnTo>
                <a:lnTo>
                  <a:pt x="1194" y="0"/>
                </a:lnTo>
                <a:lnTo>
                  <a:pt x="1192" y="0"/>
                </a:lnTo>
                <a:lnTo>
                  <a:pt x="1190" y="2"/>
                </a:lnTo>
                <a:lnTo>
                  <a:pt x="1186" y="10"/>
                </a:lnTo>
                <a:lnTo>
                  <a:pt x="1180" y="30"/>
                </a:lnTo>
                <a:lnTo>
                  <a:pt x="1180" y="32"/>
                </a:lnTo>
                <a:lnTo>
                  <a:pt x="1182" y="24"/>
                </a:lnTo>
                <a:lnTo>
                  <a:pt x="1186" y="20"/>
                </a:lnTo>
                <a:lnTo>
                  <a:pt x="1188" y="18"/>
                </a:lnTo>
                <a:lnTo>
                  <a:pt x="1192" y="18"/>
                </a:lnTo>
                <a:lnTo>
                  <a:pt x="1196" y="20"/>
                </a:lnTo>
                <a:lnTo>
                  <a:pt x="1198" y="22"/>
                </a:lnTo>
                <a:lnTo>
                  <a:pt x="1200" y="28"/>
                </a:lnTo>
                <a:lnTo>
                  <a:pt x="1200" y="36"/>
                </a:lnTo>
                <a:lnTo>
                  <a:pt x="1200" y="34"/>
                </a:lnTo>
                <a:lnTo>
                  <a:pt x="1200" y="10"/>
                </a:lnTo>
                <a:close/>
                <a:moveTo>
                  <a:pt x="1756" y="604"/>
                </a:moveTo>
                <a:lnTo>
                  <a:pt x="1718" y="604"/>
                </a:lnTo>
                <a:lnTo>
                  <a:pt x="1696" y="604"/>
                </a:lnTo>
                <a:lnTo>
                  <a:pt x="1672" y="602"/>
                </a:lnTo>
                <a:lnTo>
                  <a:pt x="1646" y="598"/>
                </a:lnTo>
                <a:lnTo>
                  <a:pt x="1622" y="592"/>
                </a:lnTo>
                <a:lnTo>
                  <a:pt x="1604" y="586"/>
                </a:lnTo>
                <a:lnTo>
                  <a:pt x="1588" y="580"/>
                </a:lnTo>
                <a:lnTo>
                  <a:pt x="1556" y="562"/>
                </a:lnTo>
                <a:lnTo>
                  <a:pt x="1530" y="544"/>
                </a:lnTo>
                <a:lnTo>
                  <a:pt x="1508" y="528"/>
                </a:lnTo>
                <a:lnTo>
                  <a:pt x="1496" y="520"/>
                </a:lnTo>
                <a:lnTo>
                  <a:pt x="1486" y="514"/>
                </a:lnTo>
                <a:lnTo>
                  <a:pt x="1474" y="510"/>
                </a:lnTo>
                <a:lnTo>
                  <a:pt x="1466" y="508"/>
                </a:lnTo>
                <a:lnTo>
                  <a:pt x="1456" y="508"/>
                </a:lnTo>
                <a:lnTo>
                  <a:pt x="1448" y="510"/>
                </a:lnTo>
                <a:lnTo>
                  <a:pt x="1438" y="516"/>
                </a:lnTo>
                <a:lnTo>
                  <a:pt x="1432" y="522"/>
                </a:lnTo>
                <a:lnTo>
                  <a:pt x="1424" y="530"/>
                </a:lnTo>
                <a:lnTo>
                  <a:pt x="1328" y="670"/>
                </a:lnTo>
                <a:lnTo>
                  <a:pt x="1320" y="682"/>
                </a:lnTo>
                <a:lnTo>
                  <a:pt x="1312" y="690"/>
                </a:lnTo>
                <a:lnTo>
                  <a:pt x="1302" y="698"/>
                </a:lnTo>
                <a:lnTo>
                  <a:pt x="1294" y="704"/>
                </a:lnTo>
                <a:lnTo>
                  <a:pt x="1286" y="708"/>
                </a:lnTo>
                <a:lnTo>
                  <a:pt x="1278" y="710"/>
                </a:lnTo>
                <a:lnTo>
                  <a:pt x="1270" y="710"/>
                </a:lnTo>
                <a:lnTo>
                  <a:pt x="1262" y="708"/>
                </a:lnTo>
                <a:lnTo>
                  <a:pt x="1256" y="706"/>
                </a:lnTo>
                <a:lnTo>
                  <a:pt x="1248" y="702"/>
                </a:lnTo>
                <a:lnTo>
                  <a:pt x="1242" y="696"/>
                </a:lnTo>
                <a:lnTo>
                  <a:pt x="1238" y="688"/>
                </a:lnTo>
                <a:lnTo>
                  <a:pt x="1232" y="678"/>
                </a:lnTo>
                <a:lnTo>
                  <a:pt x="1228" y="668"/>
                </a:lnTo>
                <a:lnTo>
                  <a:pt x="1226" y="656"/>
                </a:lnTo>
                <a:lnTo>
                  <a:pt x="1224" y="642"/>
                </a:lnTo>
                <a:lnTo>
                  <a:pt x="1226" y="662"/>
                </a:lnTo>
                <a:lnTo>
                  <a:pt x="1230" y="678"/>
                </a:lnTo>
                <a:lnTo>
                  <a:pt x="1234" y="692"/>
                </a:lnTo>
                <a:lnTo>
                  <a:pt x="1240" y="702"/>
                </a:lnTo>
                <a:lnTo>
                  <a:pt x="1246" y="712"/>
                </a:lnTo>
                <a:lnTo>
                  <a:pt x="1252" y="716"/>
                </a:lnTo>
                <a:lnTo>
                  <a:pt x="1260" y="720"/>
                </a:lnTo>
                <a:lnTo>
                  <a:pt x="1268" y="722"/>
                </a:lnTo>
                <a:lnTo>
                  <a:pt x="1276" y="722"/>
                </a:lnTo>
                <a:lnTo>
                  <a:pt x="1284" y="720"/>
                </a:lnTo>
                <a:lnTo>
                  <a:pt x="1292" y="716"/>
                </a:lnTo>
                <a:lnTo>
                  <a:pt x="1300" y="712"/>
                </a:lnTo>
                <a:lnTo>
                  <a:pt x="1314" y="700"/>
                </a:lnTo>
                <a:lnTo>
                  <a:pt x="1328" y="686"/>
                </a:lnTo>
                <a:lnTo>
                  <a:pt x="1388" y="598"/>
                </a:lnTo>
                <a:lnTo>
                  <a:pt x="1416" y="558"/>
                </a:lnTo>
                <a:lnTo>
                  <a:pt x="1432" y="534"/>
                </a:lnTo>
                <a:lnTo>
                  <a:pt x="1438" y="530"/>
                </a:lnTo>
                <a:lnTo>
                  <a:pt x="1444" y="526"/>
                </a:lnTo>
                <a:lnTo>
                  <a:pt x="1452" y="522"/>
                </a:lnTo>
                <a:lnTo>
                  <a:pt x="1460" y="522"/>
                </a:lnTo>
                <a:lnTo>
                  <a:pt x="1466" y="522"/>
                </a:lnTo>
                <a:lnTo>
                  <a:pt x="1476" y="524"/>
                </a:lnTo>
                <a:lnTo>
                  <a:pt x="1494" y="534"/>
                </a:lnTo>
                <a:lnTo>
                  <a:pt x="1506" y="544"/>
                </a:lnTo>
                <a:lnTo>
                  <a:pt x="1528" y="560"/>
                </a:lnTo>
                <a:lnTo>
                  <a:pt x="1554" y="576"/>
                </a:lnTo>
                <a:lnTo>
                  <a:pt x="1586" y="592"/>
                </a:lnTo>
                <a:lnTo>
                  <a:pt x="1602" y="600"/>
                </a:lnTo>
                <a:lnTo>
                  <a:pt x="1620" y="606"/>
                </a:lnTo>
                <a:lnTo>
                  <a:pt x="1644" y="610"/>
                </a:lnTo>
                <a:lnTo>
                  <a:pt x="1670" y="614"/>
                </a:lnTo>
                <a:lnTo>
                  <a:pt x="1696" y="616"/>
                </a:lnTo>
                <a:lnTo>
                  <a:pt x="1718" y="616"/>
                </a:lnTo>
                <a:lnTo>
                  <a:pt x="1754" y="614"/>
                </a:lnTo>
                <a:lnTo>
                  <a:pt x="1756" y="604"/>
                </a:lnTo>
                <a:close/>
              </a:path>
            </a:pathLst>
          </a:custGeom>
          <a:solidFill>
            <a:srgbClr val="ABD197"/>
          </a:solidFill>
          <a:ln w="9525">
            <a:noFill/>
            <a:round/>
            <a:headEnd/>
            <a:tailEnd/>
          </a:ln>
        </p:spPr>
        <p:txBody>
          <a:bodyPr lIns="80147" tIns="40074" rIns="80147" bIns="40074"/>
          <a:lstStyle/>
          <a:p>
            <a:endParaRPr lang="es-ES"/>
          </a:p>
        </p:txBody>
      </p:sp>
      <p:sp>
        <p:nvSpPr>
          <p:cNvPr id="3079" name="DTBSLD6226967"/>
          <p:cNvSpPr>
            <a:spLocks/>
          </p:cNvSpPr>
          <p:nvPr/>
        </p:nvSpPr>
        <p:spPr bwMode="auto">
          <a:xfrm>
            <a:off x="7927696" y="5842906"/>
            <a:ext cx="871504" cy="498188"/>
          </a:xfrm>
          <a:custGeom>
            <a:avLst/>
            <a:gdLst>
              <a:gd name="T0" fmla="*/ 2147483647 w 1754"/>
              <a:gd name="T1" fmla="*/ 2147483647 h 1000"/>
              <a:gd name="T2" fmla="*/ 2147483647 w 1754"/>
              <a:gd name="T3" fmla="*/ 2147483647 h 1000"/>
              <a:gd name="T4" fmla="*/ 2147483647 w 1754"/>
              <a:gd name="T5" fmla="*/ 2147483647 h 1000"/>
              <a:gd name="T6" fmla="*/ 2147483647 w 1754"/>
              <a:gd name="T7" fmla="*/ 2147483647 h 1000"/>
              <a:gd name="T8" fmla="*/ 2147483647 w 1754"/>
              <a:gd name="T9" fmla="*/ 2147483647 h 1000"/>
              <a:gd name="T10" fmla="*/ 2147483647 w 1754"/>
              <a:gd name="T11" fmla="*/ 2147483647 h 1000"/>
              <a:gd name="T12" fmla="*/ 2147483647 w 1754"/>
              <a:gd name="T13" fmla="*/ 2147483647 h 1000"/>
              <a:gd name="T14" fmla="*/ 2147483647 w 1754"/>
              <a:gd name="T15" fmla="*/ 2147483647 h 1000"/>
              <a:gd name="T16" fmla="*/ 2147483647 w 1754"/>
              <a:gd name="T17" fmla="*/ 2147483647 h 1000"/>
              <a:gd name="T18" fmla="*/ 2147483647 w 1754"/>
              <a:gd name="T19" fmla="*/ 2147483647 h 1000"/>
              <a:gd name="T20" fmla="*/ 2147483647 w 1754"/>
              <a:gd name="T21" fmla="*/ 2147483647 h 1000"/>
              <a:gd name="T22" fmla="*/ 2147483647 w 1754"/>
              <a:gd name="T23" fmla="*/ 2147483647 h 1000"/>
              <a:gd name="T24" fmla="*/ 2147483647 w 1754"/>
              <a:gd name="T25" fmla="*/ 0 h 1000"/>
              <a:gd name="T26" fmla="*/ 2147483647 w 1754"/>
              <a:gd name="T27" fmla="*/ 2147483647 h 1000"/>
              <a:gd name="T28" fmla="*/ 2147483647 w 1754"/>
              <a:gd name="T29" fmla="*/ 2147483647 h 1000"/>
              <a:gd name="T30" fmla="*/ 2147483647 w 1754"/>
              <a:gd name="T31" fmla="*/ 2147483647 h 1000"/>
              <a:gd name="T32" fmla="*/ 2147483647 w 1754"/>
              <a:gd name="T33" fmla="*/ 2147483647 h 1000"/>
              <a:gd name="T34" fmla="*/ 2147483647 w 1754"/>
              <a:gd name="T35" fmla="*/ 2147483647 h 1000"/>
              <a:gd name="T36" fmla="*/ 2147483647 w 1754"/>
              <a:gd name="T37" fmla="*/ 2147483647 h 1000"/>
              <a:gd name="T38" fmla="*/ 2147483647 w 1754"/>
              <a:gd name="T39" fmla="*/ 2147483647 h 1000"/>
              <a:gd name="T40" fmla="*/ 2147483647 w 1754"/>
              <a:gd name="T41" fmla="*/ 2147483647 h 1000"/>
              <a:gd name="T42" fmla="*/ 2147483647 w 1754"/>
              <a:gd name="T43" fmla="*/ 2147483647 h 1000"/>
              <a:gd name="T44" fmla="*/ 2147483647 w 1754"/>
              <a:gd name="T45" fmla="*/ 2147483647 h 1000"/>
              <a:gd name="T46" fmla="*/ 2147483647 w 1754"/>
              <a:gd name="T47" fmla="*/ 2147483647 h 1000"/>
              <a:gd name="T48" fmla="*/ 2147483647 w 1754"/>
              <a:gd name="T49" fmla="*/ 2147483647 h 1000"/>
              <a:gd name="T50" fmla="*/ 2147483647 w 1754"/>
              <a:gd name="T51" fmla="*/ 2147483647 h 1000"/>
              <a:gd name="T52" fmla="*/ 2147483647 w 1754"/>
              <a:gd name="T53" fmla="*/ 2147483647 h 1000"/>
              <a:gd name="T54" fmla="*/ 2147483647 w 1754"/>
              <a:gd name="T55" fmla="*/ 2147483647 h 1000"/>
              <a:gd name="T56" fmla="*/ 2147483647 w 1754"/>
              <a:gd name="T57" fmla="*/ 2147483647 h 1000"/>
              <a:gd name="T58" fmla="*/ 2147483647 w 1754"/>
              <a:gd name="T59" fmla="*/ 2147483647 h 1000"/>
              <a:gd name="T60" fmla="*/ 2147483647 w 1754"/>
              <a:gd name="T61" fmla="*/ 2147483647 h 1000"/>
              <a:gd name="T62" fmla="*/ 2147483647 w 1754"/>
              <a:gd name="T63" fmla="*/ 2147483647 h 1000"/>
              <a:gd name="T64" fmla="*/ 2147483647 w 1754"/>
              <a:gd name="T65" fmla="*/ 2147483647 h 1000"/>
              <a:gd name="T66" fmla="*/ 2147483647 w 1754"/>
              <a:gd name="T67" fmla="*/ 2147483647 h 1000"/>
              <a:gd name="T68" fmla="*/ 2147483647 w 1754"/>
              <a:gd name="T69" fmla="*/ 2147483647 h 1000"/>
              <a:gd name="T70" fmla="*/ 2147483647 w 1754"/>
              <a:gd name="T71" fmla="*/ 2147483647 h 1000"/>
              <a:gd name="T72" fmla="*/ 2147483647 w 1754"/>
              <a:gd name="T73" fmla="*/ 2147483647 h 1000"/>
              <a:gd name="T74" fmla="*/ 2147483647 w 1754"/>
              <a:gd name="T75" fmla="*/ 2147483647 h 1000"/>
              <a:gd name="T76" fmla="*/ 2147483647 w 1754"/>
              <a:gd name="T77" fmla="*/ 2147483647 h 1000"/>
              <a:gd name="T78" fmla="*/ 2147483647 w 1754"/>
              <a:gd name="T79" fmla="*/ 2147483647 h 1000"/>
              <a:gd name="T80" fmla="*/ 2147483647 w 1754"/>
              <a:gd name="T81" fmla="*/ 2147483647 h 1000"/>
              <a:gd name="T82" fmla="*/ 2147483647 w 1754"/>
              <a:gd name="T83" fmla="*/ 2147483647 h 1000"/>
              <a:gd name="T84" fmla="*/ 2147483647 w 1754"/>
              <a:gd name="T85" fmla="*/ 2147483647 h 1000"/>
              <a:gd name="T86" fmla="*/ 2147483647 w 1754"/>
              <a:gd name="T87" fmla="*/ 2147483647 h 1000"/>
              <a:gd name="T88" fmla="*/ 2147483647 w 1754"/>
              <a:gd name="T89" fmla="*/ 2147483647 h 1000"/>
              <a:gd name="T90" fmla="*/ 2147483647 w 1754"/>
              <a:gd name="T91" fmla="*/ 2147483647 h 1000"/>
              <a:gd name="T92" fmla="*/ 2147483647 w 1754"/>
              <a:gd name="T93" fmla="*/ 2147483647 h 1000"/>
              <a:gd name="T94" fmla="*/ 2147483647 w 1754"/>
              <a:gd name="T95" fmla="*/ 2147483647 h 1000"/>
              <a:gd name="T96" fmla="*/ 2147483647 w 1754"/>
              <a:gd name="T97" fmla="*/ 2147483647 h 1000"/>
              <a:gd name="T98" fmla="*/ 2147483647 w 1754"/>
              <a:gd name="T99" fmla="*/ 2147483647 h 1000"/>
              <a:gd name="T100" fmla="*/ 2147483647 w 1754"/>
              <a:gd name="T101" fmla="*/ 2147483647 h 10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754"/>
              <a:gd name="T154" fmla="*/ 0 h 1000"/>
              <a:gd name="T155" fmla="*/ 1754 w 1754"/>
              <a:gd name="T156" fmla="*/ 1000 h 100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754" h="1000">
                <a:moveTo>
                  <a:pt x="1724" y="700"/>
                </a:moveTo>
                <a:lnTo>
                  <a:pt x="1724" y="700"/>
                </a:lnTo>
                <a:lnTo>
                  <a:pt x="1698" y="698"/>
                </a:lnTo>
                <a:lnTo>
                  <a:pt x="1670" y="696"/>
                </a:lnTo>
                <a:lnTo>
                  <a:pt x="1644" y="694"/>
                </a:lnTo>
                <a:lnTo>
                  <a:pt x="1622" y="688"/>
                </a:lnTo>
                <a:lnTo>
                  <a:pt x="1600" y="678"/>
                </a:lnTo>
                <a:lnTo>
                  <a:pt x="1578" y="666"/>
                </a:lnTo>
                <a:lnTo>
                  <a:pt x="1558" y="654"/>
                </a:lnTo>
                <a:lnTo>
                  <a:pt x="1536" y="638"/>
                </a:lnTo>
                <a:lnTo>
                  <a:pt x="1494" y="606"/>
                </a:lnTo>
                <a:lnTo>
                  <a:pt x="1482" y="600"/>
                </a:lnTo>
                <a:lnTo>
                  <a:pt x="1470" y="594"/>
                </a:lnTo>
                <a:lnTo>
                  <a:pt x="1460" y="592"/>
                </a:lnTo>
                <a:lnTo>
                  <a:pt x="1452" y="592"/>
                </a:lnTo>
                <a:lnTo>
                  <a:pt x="1440" y="594"/>
                </a:lnTo>
                <a:lnTo>
                  <a:pt x="1426" y="598"/>
                </a:lnTo>
                <a:lnTo>
                  <a:pt x="1412" y="608"/>
                </a:lnTo>
                <a:lnTo>
                  <a:pt x="1398" y="622"/>
                </a:lnTo>
                <a:lnTo>
                  <a:pt x="1370" y="654"/>
                </a:lnTo>
                <a:lnTo>
                  <a:pt x="1342" y="690"/>
                </a:lnTo>
                <a:lnTo>
                  <a:pt x="1298" y="748"/>
                </a:lnTo>
                <a:lnTo>
                  <a:pt x="1294" y="754"/>
                </a:lnTo>
                <a:lnTo>
                  <a:pt x="1290" y="756"/>
                </a:lnTo>
                <a:lnTo>
                  <a:pt x="1282" y="758"/>
                </a:lnTo>
                <a:lnTo>
                  <a:pt x="1276" y="758"/>
                </a:lnTo>
                <a:lnTo>
                  <a:pt x="1272" y="754"/>
                </a:lnTo>
                <a:lnTo>
                  <a:pt x="1268" y="750"/>
                </a:lnTo>
                <a:lnTo>
                  <a:pt x="1266" y="746"/>
                </a:lnTo>
                <a:lnTo>
                  <a:pt x="1264" y="736"/>
                </a:lnTo>
                <a:lnTo>
                  <a:pt x="1256" y="440"/>
                </a:lnTo>
                <a:lnTo>
                  <a:pt x="1248" y="240"/>
                </a:lnTo>
                <a:lnTo>
                  <a:pt x="1240" y="88"/>
                </a:lnTo>
                <a:lnTo>
                  <a:pt x="1238" y="60"/>
                </a:lnTo>
                <a:lnTo>
                  <a:pt x="1234" y="46"/>
                </a:lnTo>
                <a:lnTo>
                  <a:pt x="1230" y="32"/>
                </a:lnTo>
                <a:lnTo>
                  <a:pt x="1224" y="18"/>
                </a:lnTo>
                <a:lnTo>
                  <a:pt x="1218" y="8"/>
                </a:lnTo>
                <a:lnTo>
                  <a:pt x="1208" y="2"/>
                </a:lnTo>
                <a:lnTo>
                  <a:pt x="1204" y="0"/>
                </a:lnTo>
                <a:lnTo>
                  <a:pt x="1198" y="0"/>
                </a:lnTo>
                <a:lnTo>
                  <a:pt x="1194" y="0"/>
                </a:lnTo>
                <a:lnTo>
                  <a:pt x="1188" y="2"/>
                </a:lnTo>
                <a:lnTo>
                  <a:pt x="1178" y="10"/>
                </a:lnTo>
                <a:lnTo>
                  <a:pt x="1170" y="22"/>
                </a:lnTo>
                <a:lnTo>
                  <a:pt x="1162" y="36"/>
                </a:lnTo>
                <a:lnTo>
                  <a:pt x="1150" y="68"/>
                </a:lnTo>
                <a:lnTo>
                  <a:pt x="1142" y="98"/>
                </a:lnTo>
                <a:lnTo>
                  <a:pt x="1138" y="114"/>
                </a:lnTo>
                <a:lnTo>
                  <a:pt x="1066" y="400"/>
                </a:lnTo>
                <a:lnTo>
                  <a:pt x="1004" y="660"/>
                </a:lnTo>
                <a:lnTo>
                  <a:pt x="938" y="940"/>
                </a:lnTo>
                <a:lnTo>
                  <a:pt x="934" y="948"/>
                </a:lnTo>
                <a:lnTo>
                  <a:pt x="930" y="956"/>
                </a:lnTo>
                <a:lnTo>
                  <a:pt x="926" y="960"/>
                </a:lnTo>
                <a:lnTo>
                  <a:pt x="920" y="962"/>
                </a:lnTo>
                <a:lnTo>
                  <a:pt x="914" y="962"/>
                </a:lnTo>
                <a:lnTo>
                  <a:pt x="908" y="958"/>
                </a:lnTo>
                <a:lnTo>
                  <a:pt x="902" y="952"/>
                </a:lnTo>
                <a:lnTo>
                  <a:pt x="898" y="942"/>
                </a:lnTo>
                <a:lnTo>
                  <a:pt x="874" y="834"/>
                </a:lnTo>
                <a:lnTo>
                  <a:pt x="866" y="798"/>
                </a:lnTo>
                <a:lnTo>
                  <a:pt x="856" y="766"/>
                </a:lnTo>
                <a:lnTo>
                  <a:pt x="848" y="740"/>
                </a:lnTo>
                <a:lnTo>
                  <a:pt x="838" y="722"/>
                </a:lnTo>
                <a:lnTo>
                  <a:pt x="828" y="710"/>
                </a:lnTo>
                <a:lnTo>
                  <a:pt x="816" y="702"/>
                </a:lnTo>
                <a:lnTo>
                  <a:pt x="806" y="698"/>
                </a:lnTo>
                <a:lnTo>
                  <a:pt x="794" y="696"/>
                </a:lnTo>
                <a:lnTo>
                  <a:pt x="782" y="698"/>
                </a:lnTo>
                <a:lnTo>
                  <a:pt x="768" y="702"/>
                </a:lnTo>
                <a:lnTo>
                  <a:pt x="754" y="708"/>
                </a:lnTo>
                <a:lnTo>
                  <a:pt x="740" y="716"/>
                </a:lnTo>
                <a:lnTo>
                  <a:pt x="724" y="728"/>
                </a:lnTo>
                <a:lnTo>
                  <a:pt x="708" y="742"/>
                </a:lnTo>
                <a:lnTo>
                  <a:pt x="684" y="762"/>
                </a:lnTo>
                <a:lnTo>
                  <a:pt x="668" y="772"/>
                </a:lnTo>
                <a:lnTo>
                  <a:pt x="654" y="782"/>
                </a:lnTo>
                <a:lnTo>
                  <a:pt x="634" y="790"/>
                </a:lnTo>
                <a:lnTo>
                  <a:pt x="616" y="796"/>
                </a:lnTo>
                <a:lnTo>
                  <a:pt x="596" y="800"/>
                </a:lnTo>
                <a:lnTo>
                  <a:pt x="574" y="802"/>
                </a:lnTo>
                <a:lnTo>
                  <a:pt x="2" y="802"/>
                </a:lnTo>
                <a:lnTo>
                  <a:pt x="0" y="818"/>
                </a:lnTo>
                <a:lnTo>
                  <a:pt x="578" y="818"/>
                </a:lnTo>
                <a:lnTo>
                  <a:pt x="600" y="816"/>
                </a:lnTo>
                <a:lnTo>
                  <a:pt x="620" y="812"/>
                </a:lnTo>
                <a:lnTo>
                  <a:pt x="640" y="806"/>
                </a:lnTo>
                <a:lnTo>
                  <a:pt x="660" y="796"/>
                </a:lnTo>
                <a:lnTo>
                  <a:pt x="676" y="788"/>
                </a:lnTo>
                <a:lnTo>
                  <a:pt x="690" y="776"/>
                </a:lnTo>
                <a:lnTo>
                  <a:pt x="716" y="756"/>
                </a:lnTo>
                <a:lnTo>
                  <a:pt x="732" y="742"/>
                </a:lnTo>
                <a:lnTo>
                  <a:pt x="746" y="732"/>
                </a:lnTo>
                <a:lnTo>
                  <a:pt x="758" y="724"/>
                </a:lnTo>
                <a:lnTo>
                  <a:pt x="770" y="718"/>
                </a:lnTo>
                <a:lnTo>
                  <a:pt x="782" y="716"/>
                </a:lnTo>
                <a:lnTo>
                  <a:pt x="792" y="714"/>
                </a:lnTo>
                <a:lnTo>
                  <a:pt x="804" y="716"/>
                </a:lnTo>
                <a:lnTo>
                  <a:pt x="814" y="722"/>
                </a:lnTo>
                <a:lnTo>
                  <a:pt x="824" y="732"/>
                </a:lnTo>
                <a:lnTo>
                  <a:pt x="832" y="746"/>
                </a:lnTo>
                <a:lnTo>
                  <a:pt x="842" y="778"/>
                </a:lnTo>
                <a:lnTo>
                  <a:pt x="856" y="836"/>
                </a:lnTo>
                <a:lnTo>
                  <a:pt x="884" y="958"/>
                </a:lnTo>
                <a:lnTo>
                  <a:pt x="890" y="978"/>
                </a:lnTo>
                <a:lnTo>
                  <a:pt x="898" y="992"/>
                </a:lnTo>
                <a:lnTo>
                  <a:pt x="904" y="996"/>
                </a:lnTo>
                <a:lnTo>
                  <a:pt x="908" y="1000"/>
                </a:lnTo>
                <a:lnTo>
                  <a:pt x="912" y="1000"/>
                </a:lnTo>
                <a:lnTo>
                  <a:pt x="918" y="1000"/>
                </a:lnTo>
                <a:lnTo>
                  <a:pt x="922" y="998"/>
                </a:lnTo>
                <a:lnTo>
                  <a:pt x="928" y="996"/>
                </a:lnTo>
                <a:lnTo>
                  <a:pt x="936" y="986"/>
                </a:lnTo>
                <a:lnTo>
                  <a:pt x="944" y="970"/>
                </a:lnTo>
                <a:lnTo>
                  <a:pt x="952" y="952"/>
                </a:lnTo>
                <a:lnTo>
                  <a:pt x="1022" y="662"/>
                </a:lnTo>
                <a:lnTo>
                  <a:pt x="1082" y="416"/>
                </a:lnTo>
                <a:lnTo>
                  <a:pt x="1146" y="152"/>
                </a:lnTo>
                <a:lnTo>
                  <a:pt x="1150" y="136"/>
                </a:lnTo>
                <a:lnTo>
                  <a:pt x="1158" y="108"/>
                </a:lnTo>
                <a:lnTo>
                  <a:pt x="1168" y="78"/>
                </a:lnTo>
                <a:lnTo>
                  <a:pt x="1174" y="64"/>
                </a:lnTo>
                <a:lnTo>
                  <a:pt x="1180" y="52"/>
                </a:lnTo>
                <a:lnTo>
                  <a:pt x="1188" y="46"/>
                </a:lnTo>
                <a:lnTo>
                  <a:pt x="1190" y="44"/>
                </a:lnTo>
                <a:lnTo>
                  <a:pt x="1194" y="42"/>
                </a:lnTo>
                <a:lnTo>
                  <a:pt x="1200" y="44"/>
                </a:lnTo>
                <a:lnTo>
                  <a:pt x="1206" y="52"/>
                </a:lnTo>
                <a:lnTo>
                  <a:pt x="1210" y="60"/>
                </a:lnTo>
                <a:lnTo>
                  <a:pt x="1214" y="72"/>
                </a:lnTo>
                <a:lnTo>
                  <a:pt x="1218" y="98"/>
                </a:lnTo>
                <a:lnTo>
                  <a:pt x="1220" y="122"/>
                </a:lnTo>
                <a:lnTo>
                  <a:pt x="1228" y="280"/>
                </a:lnTo>
                <a:lnTo>
                  <a:pt x="1238" y="482"/>
                </a:lnTo>
                <a:lnTo>
                  <a:pt x="1248" y="762"/>
                </a:lnTo>
                <a:lnTo>
                  <a:pt x="1252" y="776"/>
                </a:lnTo>
                <a:lnTo>
                  <a:pt x="1254" y="786"/>
                </a:lnTo>
                <a:lnTo>
                  <a:pt x="1260" y="792"/>
                </a:lnTo>
                <a:lnTo>
                  <a:pt x="1266" y="796"/>
                </a:lnTo>
                <a:lnTo>
                  <a:pt x="1274" y="796"/>
                </a:lnTo>
                <a:lnTo>
                  <a:pt x="1282" y="794"/>
                </a:lnTo>
                <a:lnTo>
                  <a:pt x="1292" y="786"/>
                </a:lnTo>
                <a:lnTo>
                  <a:pt x="1300" y="776"/>
                </a:lnTo>
                <a:lnTo>
                  <a:pt x="1350" y="706"/>
                </a:lnTo>
                <a:lnTo>
                  <a:pt x="1380" y="666"/>
                </a:lnTo>
                <a:lnTo>
                  <a:pt x="1406" y="636"/>
                </a:lnTo>
                <a:lnTo>
                  <a:pt x="1420" y="622"/>
                </a:lnTo>
                <a:lnTo>
                  <a:pt x="1432" y="614"/>
                </a:lnTo>
                <a:lnTo>
                  <a:pt x="1442" y="610"/>
                </a:lnTo>
                <a:lnTo>
                  <a:pt x="1452" y="608"/>
                </a:lnTo>
                <a:lnTo>
                  <a:pt x="1460" y="610"/>
                </a:lnTo>
                <a:lnTo>
                  <a:pt x="1468" y="612"/>
                </a:lnTo>
                <a:lnTo>
                  <a:pt x="1478" y="614"/>
                </a:lnTo>
                <a:lnTo>
                  <a:pt x="1488" y="620"/>
                </a:lnTo>
                <a:lnTo>
                  <a:pt x="1530" y="652"/>
                </a:lnTo>
                <a:lnTo>
                  <a:pt x="1550" y="668"/>
                </a:lnTo>
                <a:lnTo>
                  <a:pt x="1572" y="680"/>
                </a:lnTo>
                <a:lnTo>
                  <a:pt x="1594" y="692"/>
                </a:lnTo>
                <a:lnTo>
                  <a:pt x="1618" y="702"/>
                </a:lnTo>
                <a:lnTo>
                  <a:pt x="1642" y="708"/>
                </a:lnTo>
                <a:lnTo>
                  <a:pt x="1668" y="712"/>
                </a:lnTo>
                <a:lnTo>
                  <a:pt x="1698" y="714"/>
                </a:lnTo>
                <a:lnTo>
                  <a:pt x="1724" y="714"/>
                </a:lnTo>
                <a:lnTo>
                  <a:pt x="1752" y="714"/>
                </a:lnTo>
                <a:lnTo>
                  <a:pt x="1754" y="700"/>
                </a:lnTo>
                <a:lnTo>
                  <a:pt x="1724" y="700"/>
                </a:lnTo>
                <a:close/>
              </a:path>
            </a:pathLst>
          </a:custGeom>
          <a:solidFill>
            <a:srgbClr val="00B1E6"/>
          </a:solidFill>
          <a:ln w="9525">
            <a:noFill/>
            <a:round/>
            <a:headEnd/>
            <a:tailEnd/>
          </a:ln>
        </p:spPr>
        <p:txBody>
          <a:bodyPr lIns="80147" tIns="40074" rIns="80147" bIns="40074"/>
          <a:lstStyle/>
          <a:p>
            <a:endParaRPr lang="es-ES"/>
          </a:p>
        </p:txBody>
      </p:sp>
      <p:sp>
        <p:nvSpPr>
          <p:cNvPr id="3080" name="DTBSLD6478212"/>
          <p:cNvSpPr>
            <a:spLocks/>
          </p:cNvSpPr>
          <p:nvPr/>
        </p:nvSpPr>
        <p:spPr bwMode="auto">
          <a:xfrm>
            <a:off x="7926339" y="5864505"/>
            <a:ext cx="870146" cy="492428"/>
          </a:xfrm>
          <a:custGeom>
            <a:avLst/>
            <a:gdLst>
              <a:gd name="T0" fmla="*/ 2147483647 w 1754"/>
              <a:gd name="T1" fmla="*/ 2147483647 h 990"/>
              <a:gd name="T2" fmla="*/ 2147483647 w 1754"/>
              <a:gd name="T3" fmla="*/ 2147483647 h 990"/>
              <a:gd name="T4" fmla="*/ 2147483647 w 1754"/>
              <a:gd name="T5" fmla="*/ 2147483647 h 990"/>
              <a:gd name="T6" fmla="*/ 2147483647 w 1754"/>
              <a:gd name="T7" fmla="*/ 2147483647 h 990"/>
              <a:gd name="T8" fmla="*/ 2147483647 w 1754"/>
              <a:gd name="T9" fmla="*/ 2147483647 h 990"/>
              <a:gd name="T10" fmla="*/ 2147483647 w 1754"/>
              <a:gd name="T11" fmla="*/ 2147483647 h 990"/>
              <a:gd name="T12" fmla="*/ 2147483647 w 1754"/>
              <a:gd name="T13" fmla="*/ 2147483647 h 990"/>
              <a:gd name="T14" fmla="*/ 2147483647 w 1754"/>
              <a:gd name="T15" fmla="*/ 2147483647 h 990"/>
              <a:gd name="T16" fmla="*/ 2147483647 w 1754"/>
              <a:gd name="T17" fmla="*/ 2147483647 h 990"/>
              <a:gd name="T18" fmla="*/ 2147483647 w 1754"/>
              <a:gd name="T19" fmla="*/ 2147483647 h 990"/>
              <a:gd name="T20" fmla="*/ 2147483647 w 1754"/>
              <a:gd name="T21" fmla="*/ 2147483647 h 990"/>
              <a:gd name="T22" fmla="*/ 2147483647 w 1754"/>
              <a:gd name="T23" fmla="*/ 0 h 990"/>
              <a:gd name="T24" fmla="*/ 2147483647 w 1754"/>
              <a:gd name="T25" fmla="*/ 2147483647 h 990"/>
              <a:gd name="T26" fmla="*/ 2147483647 w 1754"/>
              <a:gd name="T27" fmla="*/ 2147483647 h 990"/>
              <a:gd name="T28" fmla="*/ 2147483647 w 1754"/>
              <a:gd name="T29" fmla="*/ 2147483647 h 990"/>
              <a:gd name="T30" fmla="*/ 2147483647 w 1754"/>
              <a:gd name="T31" fmla="*/ 2147483647 h 990"/>
              <a:gd name="T32" fmla="*/ 2147483647 w 1754"/>
              <a:gd name="T33" fmla="*/ 2147483647 h 990"/>
              <a:gd name="T34" fmla="*/ 2147483647 w 1754"/>
              <a:gd name="T35" fmla="*/ 2147483647 h 990"/>
              <a:gd name="T36" fmla="*/ 2147483647 w 1754"/>
              <a:gd name="T37" fmla="*/ 2147483647 h 990"/>
              <a:gd name="T38" fmla="*/ 2147483647 w 1754"/>
              <a:gd name="T39" fmla="*/ 2147483647 h 990"/>
              <a:gd name="T40" fmla="*/ 2147483647 w 1754"/>
              <a:gd name="T41" fmla="*/ 2147483647 h 990"/>
              <a:gd name="T42" fmla="*/ 2147483647 w 1754"/>
              <a:gd name="T43" fmla="*/ 2147483647 h 990"/>
              <a:gd name="T44" fmla="*/ 2147483647 w 1754"/>
              <a:gd name="T45" fmla="*/ 2147483647 h 990"/>
              <a:gd name="T46" fmla="*/ 2147483647 w 1754"/>
              <a:gd name="T47" fmla="*/ 2147483647 h 990"/>
              <a:gd name="T48" fmla="*/ 2147483647 w 1754"/>
              <a:gd name="T49" fmla="*/ 2147483647 h 990"/>
              <a:gd name="T50" fmla="*/ 2147483647 w 1754"/>
              <a:gd name="T51" fmla="*/ 2147483647 h 990"/>
              <a:gd name="T52" fmla="*/ 2147483647 w 1754"/>
              <a:gd name="T53" fmla="*/ 2147483647 h 990"/>
              <a:gd name="T54" fmla="*/ 2147483647 w 1754"/>
              <a:gd name="T55" fmla="*/ 2147483647 h 990"/>
              <a:gd name="T56" fmla="*/ 2147483647 w 1754"/>
              <a:gd name="T57" fmla="*/ 2147483647 h 990"/>
              <a:gd name="T58" fmla="*/ 2147483647 w 1754"/>
              <a:gd name="T59" fmla="*/ 2147483647 h 990"/>
              <a:gd name="T60" fmla="*/ 2147483647 w 1754"/>
              <a:gd name="T61" fmla="*/ 2147483647 h 990"/>
              <a:gd name="T62" fmla="*/ 2147483647 w 1754"/>
              <a:gd name="T63" fmla="*/ 2147483647 h 990"/>
              <a:gd name="T64" fmla="*/ 2147483647 w 1754"/>
              <a:gd name="T65" fmla="*/ 2147483647 h 990"/>
              <a:gd name="T66" fmla="*/ 2147483647 w 1754"/>
              <a:gd name="T67" fmla="*/ 2147483647 h 990"/>
              <a:gd name="T68" fmla="*/ 2147483647 w 1754"/>
              <a:gd name="T69" fmla="*/ 2147483647 h 990"/>
              <a:gd name="T70" fmla="*/ 2147483647 w 1754"/>
              <a:gd name="T71" fmla="*/ 2147483647 h 990"/>
              <a:gd name="T72" fmla="*/ 2147483647 w 1754"/>
              <a:gd name="T73" fmla="*/ 2147483647 h 990"/>
              <a:gd name="T74" fmla="*/ 2147483647 w 1754"/>
              <a:gd name="T75" fmla="*/ 2147483647 h 990"/>
              <a:gd name="T76" fmla="*/ 2147483647 w 1754"/>
              <a:gd name="T77" fmla="*/ 2147483647 h 990"/>
              <a:gd name="T78" fmla="*/ 2147483647 w 1754"/>
              <a:gd name="T79" fmla="*/ 2147483647 h 990"/>
              <a:gd name="T80" fmla="*/ 2147483647 w 1754"/>
              <a:gd name="T81" fmla="*/ 2147483647 h 990"/>
              <a:gd name="T82" fmla="*/ 2147483647 w 1754"/>
              <a:gd name="T83" fmla="*/ 2147483647 h 990"/>
              <a:gd name="T84" fmla="*/ 2147483647 w 1754"/>
              <a:gd name="T85" fmla="*/ 2147483647 h 990"/>
              <a:gd name="T86" fmla="*/ 2147483647 w 1754"/>
              <a:gd name="T87" fmla="*/ 2147483647 h 990"/>
              <a:gd name="T88" fmla="*/ 2147483647 w 1754"/>
              <a:gd name="T89" fmla="*/ 2147483647 h 990"/>
              <a:gd name="T90" fmla="*/ 2147483647 w 1754"/>
              <a:gd name="T91" fmla="*/ 2147483647 h 990"/>
              <a:gd name="T92" fmla="*/ 2147483647 w 1754"/>
              <a:gd name="T93" fmla="*/ 2147483647 h 990"/>
              <a:gd name="T94" fmla="*/ 2147483647 w 1754"/>
              <a:gd name="T95" fmla="*/ 2147483647 h 990"/>
              <a:gd name="T96" fmla="*/ 2147483647 w 1754"/>
              <a:gd name="T97" fmla="*/ 2147483647 h 990"/>
              <a:gd name="T98" fmla="*/ 2147483647 w 1754"/>
              <a:gd name="T99" fmla="*/ 2147483647 h 990"/>
              <a:gd name="T100" fmla="*/ 2147483647 w 1754"/>
              <a:gd name="T101" fmla="*/ 2147483647 h 99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754"/>
              <a:gd name="T154" fmla="*/ 0 h 990"/>
              <a:gd name="T155" fmla="*/ 1754 w 1754"/>
              <a:gd name="T156" fmla="*/ 990 h 99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754" h="990">
                <a:moveTo>
                  <a:pt x="1726" y="672"/>
                </a:moveTo>
                <a:lnTo>
                  <a:pt x="1726" y="672"/>
                </a:lnTo>
                <a:lnTo>
                  <a:pt x="1700" y="672"/>
                </a:lnTo>
                <a:lnTo>
                  <a:pt x="1670" y="670"/>
                </a:lnTo>
                <a:lnTo>
                  <a:pt x="1644" y="666"/>
                </a:lnTo>
                <a:lnTo>
                  <a:pt x="1620" y="660"/>
                </a:lnTo>
                <a:lnTo>
                  <a:pt x="1596" y="650"/>
                </a:lnTo>
                <a:lnTo>
                  <a:pt x="1574" y="638"/>
                </a:lnTo>
                <a:lnTo>
                  <a:pt x="1552" y="626"/>
                </a:lnTo>
                <a:lnTo>
                  <a:pt x="1532" y="610"/>
                </a:lnTo>
                <a:lnTo>
                  <a:pt x="1490" y="578"/>
                </a:lnTo>
                <a:lnTo>
                  <a:pt x="1480" y="572"/>
                </a:lnTo>
                <a:lnTo>
                  <a:pt x="1470" y="570"/>
                </a:lnTo>
                <a:lnTo>
                  <a:pt x="1462" y="568"/>
                </a:lnTo>
                <a:lnTo>
                  <a:pt x="1454" y="566"/>
                </a:lnTo>
                <a:lnTo>
                  <a:pt x="1444" y="568"/>
                </a:lnTo>
                <a:lnTo>
                  <a:pt x="1434" y="572"/>
                </a:lnTo>
                <a:lnTo>
                  <a:pt x="1422" y="580"/>
                </a:lnTo>
                <a:lnTo>
                  <a:pt x="1408" y="594"/>
                </a:lnTo>
                <a:lnTo>
                  <a:pt x="1382" y="624"/>
                </a:lnTo>
                <a:lnTo>
                  <a:pt x="1352" y="664"/>
                </a:lnTo>
                <a:lnTo>
                  <a:pt x="1302" y="734"/>
                </a:lnTo>
                <a:lnTo>
                  <a:pt x="1294" y="744"/>
                </a:lnTo>
                <a:lnTo>
                  <a:pt x="1284" y="752"/>
                </a:lnTo>
                <a:lnTo>
                  <a:pt x="1276" y="754"/>
                </a:lnTo>
                <a:lnTo>
                  <a:pt x="1268" y="754"/>
                </a:lnTo>
                <a:lnTo>
                  <a:pt x="1262" y="750"/>
                </a:lnTo>
                <a:lnTo>
                  <a:pt x="1256" y="744"/>
                </a:lnTo>
                <a:lnTo>
                  <a:pt x="1254" y="734"/>
                </a:lnTo>
                <a:lnTo>
                  <a:pt x="1250" y="720"/>
                </a:lnTo>
                <a:lnTo>
                  <a:pt x="1240" y="440"/>
                </a:lnTo>
                <a:lnTo>
                  <a:pt x="1230" y="238"/>
                </a:lnTo>
                <a:lnTo>
                  <a:pt x="1222" y="80"/>
                </a:lnTo>
                <a:lnTo>
                  <a:pt x="1220" y="56"/>
                </a:lnTo>
                <a:lnTo>
                  <a:pt x="1216" y="30"/>
                </a:lnTo>
                <a:lnTo>
                  <a:pt x="1212" y="18"/>
                </a:lnTo>
                <a:lnTo>
                  <a:pt x="1208" y="10"/>
                </a:lnTo>
                <a:lnTo>
                  <a:pt x="1202" y="2"/>
                </a:lnTo>
                <a:lnTo>
                  <a:pt x="1196" y="0"/>
                </a:lnTo>
                <a:lnTo>
                  <a:pt x="1192" y="2"/>
                </a:lnTo>
                <a:lnTo>
                  <a:pt x="1190" y="4"/>
                </a:lnTo>
                <a:lnTo>
                  <a:pt x="1182" y="10"/>
                </a:lnTo>
                <a:lnTo>
                  <a:pt x="1176" y="22"/>
                </a:lnTo>
                <a:lnTo>
                  <a:pt x="1170" y="36"/>
                </a:lnTo>
                <a:lnTo>
                  <a:pt x="1160" y="66"/>
                </a:lnTo>
                <a:lnTo>
                  <a:pt x="1152" y="94"/>
                </a:lnTo>
                <a:lnTo>
                  <a:pt x="1148" y="110"/>
                </a:lnTo>
                <a:lnTo>
                  <a:pt x="1084" y="374"/>
                </a:lnTo>
                <a:lnTo>
                  <a:pt x="1024" y="620"/>
                </a:lnTo>
                <a:lnTo>
                  <a:pt x="954" y="910"/>
                </a:lnTo>
                <a:lnTo>
                  <a:pt x="946" y="928"/>
                </a:lnTo>
                <a:lnTo>
                  <a:pt x="938" y="944"/>
                </a:lnTo>
                <a:lnTo>
                  <a:pt x="930" y="954"/>
                </a:lnTo>
                <a:lnTo>
                  <a:pt x="924" y="956"/>
                </a:lnTo>
                <a:lnTo>
                  <a:pt x="920" y="958"/>
                </a:lnTo>
                <a:lnTo>
                  <a:pt x="914" y="958"/>
                </a:lnTo>
                <a:lnTo>
                  <a:pt x="910" y="958"/>
                </a:lnTo>
                <a:lnTo>
                  <a:pt x="906" y="954"/>
                </a:lnTo>
                <a:lnTo>
                  <a:pt x="900" y="950"/>
                </a:lnTo>
                <a:lnTo>
                  <a:pt x="892" y="936"/>
                </a:lnTo>
                <a:lnTo>
                  <a:pt x="886" y="916"/>
                </a:lnTo>
                <a:lnTo>
                  <a:pt x="858" y="794"/>
                </a:lnTo>
                <a:lnTo>
                  <a:pt x="844" y="736"/>
                </a:lnTo>
                <a:lnTo>
                  <a:pt x="834" y="704"/>
                </a:lnTo>
                <a:lnTo>
                  <a:pt x="826" y="690"/>
                </a:lnTo>
                <a:lnTo>
                  <a:pt x="816" y="680"/>
                </a:lnTo>
                <a:lnTo>
                  <a:pt x="806" y="674"/>
                </a:lnTo>
                <a:lnTo>
                  <a:pt x="794" y="672"/>
                </a:lnTo>
                <a:lnTo>
                  <a:pt x="784" y="674"/>
                </a:lnTo>
                <a:lnTo>
                  <a:pt x="772" y="676"/>
                </a:lnTo>
                <a:lnTo>
                  <a:pt x="760" y="682"/>
                </a:lnTo>
                <a:lnTo>
                  <a:pt x="748" y="690"/>
                </a:lnTo>
                <a:lnTo>
                  <a:pt x="734" y="700"/>
                </a:lnTo>
                <a:lnTo>
                  <a:pt x="718" y="714"/>
                </a:lnTo>
                <a:lnTo>
                  <a:pt x="692" y="734"/>
                </a:lnTo>
                <a:lnTo>
                  <a:pt x="678" y="746"/>
                </a:lnTo>
                <a:lnTo>
                  <a:pt x="662" y="754"/>
                </a:lnTo>
                <a:lnTo>
                  <a:pt x="642" y="764"/>
                </a:lnTo>
                <a:lnTo>
                  <a:pt x="622" y="770"/>
                </a:lnTo>
                <a:lnTo>
                  <a:pt x="602" y="774"/>
                </a:lnTo>
                <a:lnTo>
                  <a:pt x="580" y="776"/>
                </a:lnTo>
                <a:lnTo>
                  <a:pt x="2" y="776"/>
                </a:lnTo>
                <a:lnTo>
                  <a:pt x="0" y="788"/>
                </a:lnTo>
                <a:lnTo>
                  <a:pt x="594" y="788"/>
                </a:lnTo>
                <a:lnTo>
                  <a:pt x="616" y="786"/>
                </a:lnTo>
                <a:lnTo>
                  <a:pt x="636" y="780"/>
                </a:lnTo>
                <a:lnTo>
                  <a:pt x="656" y="772"/>
                </a:lnTo>
                <a:lnTo>
                  <a:pt x="674" y="764"/>
                </a:lnTo>
                <a:lnTo>
                  <a:pt x="692" y="752"/>
                </a:lnTo>
                <a:lnTo>
                  <a:pt x="708" y="742"/>
                </a:lnTo>
                <a:lnTo>
                  <a:pt x="734" y="722"/>
                </a:lnTo>
                <a:lnTo>
                  <a:pt x="746" y="714"/>
                </a:lnTo>
                <a:lnTo>
                  <a:pt x="758" y="706"/>
                </a:lnTo>
                <a:lnTo>
                  <a:pt x="772" y="702"/>
                </a:lnTo>
                <a:lnTo>
                  <a:pt x="784" y="700"/>
                </a:lnTo>
                <a:lnTo>
                  <a:pt x="790" y="700"/>
                </a:lnTo>
                <a:lnTo>
                  <a:pt x="796" y="702"/>
                </a:lnTo>
                <a:lnTo>
                  <a:pt x="802" y="704"/>
                </a:lnTo>
                <a:lnTo>
                  <a:pt x="808" y="710"/>
                </a:lnTo>
                <a:lnTo>
                  <a:pt x="812" y="716"/>
                </a:lnTo>
                <a:lnTo>
                  <a:pt x="818" y="724"/>
                </a:lnTo>
                <a:lnTo>
                  <a:pt x="822" y="732"/>
                </a:lnTo>
                <a:lnTo>
                  <a:pt x="824" y="744"/>
                </a:lnTo>
                <a:lnTo>
                  <a:pt x="826" y="750"/>
                </a:lnTo>
                <a:lnTo>
                  <a:pt x="842" y="818"/>
                </a:lnTo>
                <a:lnTo>
                  <a:pt x="872" y="934"/>
                </a:lnTo>
                <a:lnTo>
                  <a:pt x="876" y="946"/>
                </a:lnTo>
                <a:lnTo>
                  <a:pt x="880" y="958"/>
                </a:lnTo>
                <a:lnTo>
                  <a:pt x="886" y="968"/>
                </a:lnTo>
                <a:lnTo>
                  <a:pt x="892" y="976"/>
                </a:lnTo>
                <a:lnTo>
                  <a:pt x="898" y="982"/>
                </a:lnTo>
                <a:lnTo>
                  <a:pt x="906" y="986"/>
                </a:lnTo>
                <a:lnTo>
                  <a:pt x="912" y="990"/>
                </a:lnTo>
                <a:lnTo>
                  <a:pt x="920" y="990"/>
                </a:lnTo>
                <a:lnTo>
                  <a:pt x="926" y="988"/>
                </a:lnTo>
                <a:lnTo>
                  <a:pt x="934" y="986"/>
                </a:lnTo>
                <a:lnTo>
                  <a:pt x="940" y="980"/>
                </a:lnTo>
                <a:lnTo>
                  <a:pt x="948" y="974"/>
                </a:lnTo>
                <a:lnTo>
                  <a:pt x="954" y="964"/>
                </a:lnTo>
                <a:lnTo>
                  <a:pt x="960" y="954"/>
                </a:lnTo>
                <a:lnTo>
                  <a:pt x="966" y="940"/>
                </a:lnTo>
                <a:lnTo>
                  <a:pt x="970" y="926"/>
                </a:lnTo>
                <a:lnTo>
                  <a:pt x="1080" y="480"/>
                </a:lnTo>
                <a:lnTo>
                  <a:pt x="1178" y="72"/>
                </a:lnTo>
                <a:lnTo>
                  <a:pt x="1182" y="60"/>
                </a:lnTo>
                <a:lnTo>
                  <a:pt x="1186" y="54"/>
                </a:lnTo>
                <a:lnTo>
                  <a:pt x="1190" y="48"/>
                </a:lnTo>
                <a:lnTo>
                  <a:pt x="1194" y="48"/>
                </a:lnTo>
                <a:lnTo>
                  <a:pt x="1198" y="50"/>
                </a:lnTo>
                <a:lnTo>
                  <a:pt x="1200" y="56"/>
                </a:lnTo>
                <a:lnTo>
                  <a:pt x="1202" y="64"/>
                </a:lnTo>
                <a:lnTo>
                  <a:pt x="1204" y="76"/>
                </a:lnTo>
                <a:lnTo>
                  <a:pt x="1218" y="386"/>
                </a:lnTo>
                <a:lnTo>
                  <a:pt x="1228" y="598"/>
                </a:lnTo>
                <a:lnTo>
                  <a:pt x="1234" y="724"/>
                </a:lnTo>
                <a:lnTo>
                  <a:pt x="1238" y="746"/>
                </a:lnTo>
                <a:lnTo>
                  <a:pt x="1242" y="756"/>
                </a:lnTo>
                <a:lnTo>
                  <a:pt x="1246" y="764"/>
                </a:lnTo>
                <a:lnTo>
                  <a:pt x="1250" y="770"/>
                </a:lnTo>
                <a:lnTo>
                  <a:pt x="1254" y="774"/>
                </a:lnTo>
                <a:lnTo>
                  <a:pt x="1260" y="778"/>
                </a:lnTo>
                <a:lnTo>
                  <a:pt x="1266" y="778"/>
                </a:lnTo>
                <a:lnTo>
                  <a:pt x="1272" y="780"/>
                </a:lnTo>
                <a:lnTo>
                  <a:pt x="1278" y="778"/>
                </a:lnTo>
                <a:lnTo>
                  <a:pt x="1292" y="774"/>
                </a:lnTo>
                <a:lnTo>
                  <a:pt x="1304" y="762"/>
                </a:lnTo>
                <a:lnTo>
                  <a:pt x="1316" y="748"/>
                </a:lnTo>
                <a:lnTo>
                  <a:pt x="1374" y="664"/>
                </a:lnTo>
                <a:lnTo>
                  <a:pt x="1402" y="624"/>
                </a:lnTo>
                <a:lnTo>
                  <a:pt x="1422" y="598"/>
                </a:lnTo>
                <a:lnTo>
                  <a:pt x="1430" y="592"/>
                </a:lnTo>
                <a:lnTo>
                  <a:pt x="1438" y="588"/>
                </a:lnTo>
                <a:lnTo>
                  <a:pt x="1448" y="586"/>
                </a:lnTo>
                <a:lnTo>
                  <a:pt x="1456" y="584"/>
                </a:lnTo>
                <a:lnTo>
                  <a:pt x="1466" y="586"/>
                </a:lnTo>
                <a:lnTo>
                  <a:pt x="1476" y="588"/>
                </a:lnTo>
                <a:lnTo>
                  <a:pt x="1486" y="592"/>
                </a:lnTo>
                <a:lnTo>
                  <a:pt x="1496" y="600"/>
                </a:lnTo>
                <a:lnTo>
                  <a:pt x="1510" y="608"/>
                </a:lnTo>
                <a:lnTo>
                  <a:pt x="1530" y="624"/>
                </a:lnTo>
                <a:lnTo>
                  <a:pt x="1556" y="642"/>
                </a:lnTo>
                <a:lnTo>
                  <a:pt x="1586" y="658"/>
                </a:lnTo>
                <a:lnTo>
                  <a:pt x="1602" y="666"/>
                </a:lnTo>
                <a:lnTo>
                  <a:pt x="1618" y="672"/>
                </a:lnTo>
                <a:lnTo>
                  <a:pt x="1642" y="676"/>
                </a:lnTo>
                <a:lnTo>
                  <a:pt x="1668" y="680"/>
                </a:lnTo>
                <a:lnTo>
                  <a:pt x="1692" y="682"/>
                </a:lnTo>
                <a:lnTo>
                  <a:pt x="1714" y="684"/>
                </a:lnTo>
                <a:lnTo>
                  <a:pt x="1752" y="684"/>
                </a:lnTo>
                <a:lnTo>
                  <a:pt x="1754" y="672"/>
                </a:lnTo>
                <a:lnTo>
                  <a:pt x="1726" y="672"/>
                </a:lnTo>
                <a:close/>
              </a:path>
            </a:pathLst>
          </a:custGeom>
          <a:solidFill>
            <a:srgbClr val="DCE282"/>
          </a:solidFill>
          <a:ln w="9525">
            <a:noFill/>
            <a:round/>
            <a:headEnd/>
            <a:tailEnd/>
          </a:ln>
        </p:spPr>
        <p:txBody>
          <a:bodyPr lIns="80147" tIns="40074" rIns="80147" bIns="40074"/>
          <a:lstStyle/>
          <a:p>
            <a:endParaRPr lang="es-ES"/>
          </a:p>
        </p:txBody>
      </p:sp>
      <p:sp>
        <p:nvSpPr>
          <p:cNvPr id="3081" name="DTBSLD2637929"/>
          <p:cNvSpPr>
            <a:spLocks/>
          </p:cNvSpPr>
          <p:nvPr/>
        </p:nvSpPr>
        <p:spPr bwMode="auto">
          <a:xfrm>
            <a:off x="8307791" y="5888982"/>
            <a:ext cx="488694" cy="475150"/>
          </a:xfrm>
          <a:custGeom>
            <a:avLst/>
            <a:gdLst>
              <a:gd name="T0" fmla="*/ 2147483647 w 984"/>
              <a:gd name="T1" fmla="*/ 2147483647 h 958"/>
              <a:gd name="T2" fmla="*/ 2147483647 w 984"/>
              <a:gd name="T3" fmla="*/ 2147483647 h 958"/>
              <a:gd name="T4" fmla="*/ 2147483647 w 984"/>
              <a:gd name="T5" fmla="*/ 2147483647 h 958"/>
              <a:gd name="T6" fmla="*/ 2147483647 w 984"/>
              <a:gd name="T7" fmla="*/ 2147483647 h 958"/>
              <a:gd name="T8" fmla="*/ 2147483647 w 984"/>
              <a:gd name="T9" fmla="*/ 2147483647 h 958"/>
              <a:gd name="T10" fmla="*/ 2147483647 w 984"/>
              <a:gd name="T11" fmla="*/ 2147483647 h 958"/>
              <a:gd name="T12" fmla="*/ 2147483647 w 984"/>
              <a:gd name="T13" fmla="*/ 2147483647 h 958"/>
              <a:gd name="T14" fmla="*/ 2147483647 w 984"/>
              <a:gd name="T15" fmla="*/ 2147483647 h 958"/>
              <a:gd name="T16" fmla="*/ 2147483647 w 984"/>
              <a:gd name="T17" fmla="*/ 2147483647 h 958"/>
              <a:gd name="T18" fmla="*/ 2147483647 w 984"/>
              <a:gd name="T19" fmla="*/ 2147483647 h 958"/>
              <a:gd name="T20" fmla="*/ 2147483647 w 984"/>
              <a:gd name="T21" fmla="*/ 2147483647 h 958"/>
              <a:gd name="T22" fmla="*/ 2147483647 w 984"/>
              <a:gd name="T23" fmla="*/ 2147483647 h 958"/>
              <a:gd name="T24" fmla="*/ 2147483647 w 984"/>
              <a:gd name="T25" fmla="*/ 2147483647 h 958"/>
              <a:gd name="T26" fmla="*/ 2147483647 w 984"/>
              <a:gd name="T27" fmla="*/ 2147483647 h 958"/>
              <a:gd name="T28" fmla="*/ 2147483647 w 984"/>
              <a:gd name="T29" fmla="*/ 2147483647 h 958"/>
              <a:gd name="T30" fmla="*/ 2147483647 w 984"/>
              <a:gd name="T31" fmla="*/ 2147483647 h 958"/>
              <a:gd name="T32" fmla="*/ 2147483647 w 984"/>
              <a:gd name="T33" fmla="*/ 2147483647 h 958"/>
              <a:gd name="T34" fmla="*/ 2147483647 w 984"/>
              <a:gd name="T35" fmla="*/ 2147483647 h 958"/>
              <a:gd name="T36" fmla="*/ 2147483647 w 984"/>
              <a:gd name="T37" fmla="*/ 2147483647 h 958"/>
              <a:gd name="T38" fmla="*/ 2147483647 w 984"/>
              <a:gd name="T39" fmla="*/ 2147483647 h 958"/>
              <a:gd name="T40" fmla="*/ 2147483647 w 984"/>
              <a:gd name="T41" fmla="*/ 2147483647 h 958"/>
              <a:gd name="T42" fmla="*/ 2147483647 w 984"/>
              <a:gd name="T43" fmla="*/ 2147483647 h 958"/>
              <a:gd name="T44" fmla="*/ 2147483647 w 984"/>
              <a:gd name="T45" fmla="*/ 2147483647 h 958"/>
              <a:gd name="T46" fmla="*/ 2147483647 w 984"/>
              <a:gd name="T47" fmla="*/ 2147483647 h 958"/>
              <a:gd name="T48" fmla="*/ 2147483647 w 984"/>
              <a:gd name="T49" fmla="*/ 2147483647 h 958"/>
              <a:gd name="T50" fmla="*/ 2147483647 w 984"/>
              <a:gd name="T51" fmla="*/ 2147483647 h 958"/>
              <a:gd name="T52" fmla="*/ 2147483647 w 984"/>
              <a:gd name="T53" fmla="*/ 2147483647 h 958"/>
              <a:gd name="T54" fmla="*/ 2147483647 w 984"/>
              <a:gd name="T55" fmla="*/ 2147483647 h 958"/>
              <a:gd name="T56" fmla="*/ 2147483647 w 984"/>
              <a:gd name="T57" fmla="*/ 2147483647 h 958"/>
              <a:gd name="T58" fmla="*/ 2147483647 w 984"/>
              <a:gd name="T59" fmla="*/ 2147483647 h 958"/>
              <a:gd name="T60" fmla="*/ 2147483647 w 984"/>
              <a:gd name="T61" fmla="*/ 2147483647 h 958"/>
              <a:gd name="T62" fmla="*/ 2147483647 w 984"/>
              <a:gd name="T63" fmla="*/ 2147483647 h 958"/>
              <a:gd name="T64" fmla="*/ 2147483647 w 984"/>
              <a:gd name="T65" fmla="*/ 2147483647 h 958"/>
              <a:gd name="T66" fmla="*/ 2147483647 w 984"/>
              <a:gd name="T67" fmla="*/ 2147483647 h 958"/>
              <a:gd name="T68" fmla="*/ 2147483647 w 984"/>
              <a:gd name="T69" fmla="*/ 2147483647 h 958"/>
              <a:gd name="T70" fmla="*/ 2147483647 w 984"/>
              <a:gd name="T71" fmla="*/ 2147483647 h 958"/>
              <a:gd name="T72" fmla="*/ 2147483647 w 984"/>
              <a:gd name="T73" fmla="*/ 2147483647 h 958"/>
              <a:gd name="T74" fmla="*/ 2147483647 w 984"/>
              <a:gd name="T75" fmla="*/ 2147483647 h 958"/>
              <a:gd name="T76" fmla="*/ 2147483647 w 984"/>
              <a:gd name="T77" fmla="*/ 2147483647 h 958"/>
              <a:gd name="T78" fmla="*/ 2147483647 w 984"/>
              <a:gd name="T79" fmla="*/ 2147483647 h 958"/>
              <a:gd name="T80" fmla="*/ 2147483647 w 984"/>
              <a:gd name="T81" fmla="*/ 2147483647 h 958"/>
              <a:gd name="T82" fmla="*/ 2147483647 w 984"/>
              <a:gd name="T83" fmla="*/ 2147483647 h 958"/>
              <a:gd name="T84" fmla="*/ 2147483647 w 984"/>
              <a:gd name="T85" fmla="*/ 2147483647 h 958"/>
              <a:gd name="T86" fmla="*/ 2147483647 w 984"/>
              <a:gd name="T87" fmla="*/ 2147483647 h 958"/>
              <a:gd name="T88" fmla="*/ 2147483647 w 984"/>
              <a:gd name="T89" fmla="*/ 2147483647 h 958"/>
              <a:gd name="T90" fmla="*/ 2147483647 w 984"/>
              <a:gd name="T91" fmla="*/ 2147483647 h 958"/>
              <a:gd name="T92" fmla="*/ 2147483647 w 984"/>
              <a:gd name="T93" fmla="*/ 0 h 958"/>
              <a:gd name="T94" fmla="*/ 2147483647 w 984"/>
              <a:gd name="T95" fmla="*/ 2147483647 h 958"/>
              <a:gd name="T96" fmla="*/ 2147483647 w 984"/>
              <a:gd name="T97" fmla="*/ 2147483647 h 958"/>
              <a:gd name="T98" fmla="*/ 2147483647 w 984"/>
              <a:gd name="T99" fmla="*/ 2147483647 h 958"/>
              <a:gd name="T100" fmla="*/ 2147483647 w 984"/>
              <a:gd name="T101" fmla="*/ 2147483647 h 958"/>
              <a:gd name="T102" fmla="*/ 2147483647 w 984"/>
              <a:gd name="T103" fmla="*/ 2147483647 h 958"/>
              <a:gd name="T104" fmla="*/ 2147483647 w 984"/>
              <a:gd name="T105" fmla="*/ 2147483647 h 958"/>
              <a:gd name="T106" fmla="*/ 2147483647 w 984"/>
              <a:gd name="T107" fmla="*/ 2147483647 h 958"/>
              <a:gd name="T108" fmla="*/ 2147483647 w 984"/>
              <a:gd name="T109" fmla="*/ 2147483647 h 958"/>
              <a:gd name="T110" fmla="*/ 2147483647 w 984"/>
              <a:gd name="T111" fmla="*/ 2147483647 h 958"/>
              <a:gd name="T112" fmla="*/ 2147483647 w 984"/>
              <a:gd name="T113" fmla="*/ 2147483647 h 958"/>
              <a:gd name="T114" fmla="*/ 2147483647 w 984"/>
              <a:gd name="T115" fmla="*/ 2147483647 h 958"/>
              <a:gd name="T116" fmla="*/ 2147483647 w 984"/>
              <a:gd name="T117" fmla="*/ 2147483647 h 958"/>
              <a:gd name="T118" fmla="*/ 0 w 984"/>
              <a:gd name="T119" fmla="*/ 2147483647 h 95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84"/>
              <a:gd name="T181" fmla="*/ 0 h 958"/>
              <a:gd name="T182" fmla="*/ 984 w 984"/>
              <a:gd name="T183" fmla="*/ 958 h 95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84" h="958">
                <a:moveTo>
                  <a:pt x="0" y="680"/>
                </a:moveTo>
                <a:lnTo>
                  <a:pt x="0" y="680"/>
                </a:lnTo>
                <a:lnTo>
                  <a:pt x="8" y="674"/>
                </a:lnTo>
                <a:lnTo>
                  <a:pt x="16" y="672"/>
                </a:lnTo>
                <a:lnTo>
                  <a:pt x="22" y="672"/>
                </a:lnTo>
                <a:lnTo>
                  <a:pt x="28" y="672"/>
                </a:lnTo>
                <a:lnTo>
                  <a:pt x="36" y="678"/>
                </a:lnTo>
                <a:lnTo>
                  <a:pt x="40" y="684"/>
                </a:lnTo>
                <a:lnTo>
                  <a:pt x="46" y="696"/>
                </a:lnTo>
                <a:lnTo>
                  <a:pt x="50" y="712"/>
                </a:lnTo>
                <a:lnTo>
                  <a:pt x="62" y="762"/>
                </a:lnTo>
                <a:lnTo>
                  <a:pt x="94" y="886"/>
                </a:lnTo>
                <a:lnTo>
                  <a:pt x="100" y="906"/>
                </a:lnTo>
                <a:lnTo>
                  <a:pt x="106" y="922"/>
                </a:lnTo>
                <a:lnTo>
                  <a:pt x="114" y="934"/>
                </a:lnTo>
                <a:lnTo>
                  <a:pt x="122" y="944"/>
                </a:lnTo>
                <a:lnTo>
                  <a:pt x="130" y="952"/>
                </a:lnTo>
                <a:lnTo>
                  <a:pt x="140" y="956"/>
                </a:lnTo>
                <a:lnTo>
                  <a:pt x="148" y="958"/>
                </a:lnTo>
                <a:lnTo>
                  <a:pt x="156" y="958"/>
                </a:lnTo>
                <a:lnTo>
                  <a:pt x="166" y="956"/>
                </a:lnTo>
                <a:lnTo>
                  <a:pt x="174" y="950"/>
                </a:lnTo>
                <a:lnTo>
                  <a:pt x="182" y="944"/>
                </a:lnTo>
                <a:lnTo>
                  <a:pt x="190" y="936"/>
                </a:lnTo>
                <a:lnTo>
                  <a:pt x="196" y="926"/>
                </a:lnTo>
                <a:lnTo>
                  <a:pt x="202" y="914"/>
                </a:lnTo>
                <a:lnTo>
                  <a:pt x="208" y="902"/>
                </a:lnTo>
                <a:lnTo>
                  <a:pt x="212" y="888"/>
                </a:lnTo>
                <a:lnTo>
                  <a:pt x="412" y="52"/>
                </a:lnTo>
                <a:lnTo>
                  <a:pt x="416" y="44"/>
                </a:lnTo>
                <a:lnTo>
                  <a:pt x="418" y="42"/>
                </a:lnTo>
                <a:lnTo>
                  <a:pt x="420" y="42"/>
                </a:lnTo>
                <a:lnTo>
                  <a:pt x="422" y="42"/>
                </a:lnTo>
                <a:lnTo>
                  <a:pt x="424" y="44"/>
                </a:lnTo>
                <a:lnTo>
                  <a:pt x="426" y="52"/>
                </a:lnTo>
                <a:lnTo>
                  <a:pt x="428" y="162"/>
                </a:lnTo>
                <a:lnTo>
                  <a:pt x="434" y="378"/>
                </a:lnTo>
                <a:lnTo>
                  <a:pt x="438" y="488"/>
                </a:lnTo>
                <a:lnTo>
                  <a:pt x="442" y="566"/>
                </a:lnTo>
                <a:lnTo>
                  <a:pt x="450" y="682"/>
                </a:lnTo>
                <a:lnTo>
                  <a:pt x="452" y="696"/>
                </a:lnTo>
                <a:lnTo>
                  <a:pt x="454" y="708"/>
                </a:lnTo>
                <a:lnTo>
                  <a:pt x="458" y="720"/>
                </a:lnTo>
                <a:lnTo>
                  <a:pt x="462" y="730"/>
                </a:lnTo>
                <a:lnTo>
                  <a:pt x="468" y="736"/>
                </a:lnTo>
                <a:lnTo>
                  <a:pt x="474" y="744"/>
                </a:lnTo>
                <a:lnTo>
                  <a:pt x="480" y="748"/>
                </a:lnTo>
                <a:lnTo>
                  <a:pt x="488" y="750"/>
                </a:lnTo>
                <a:lnTo>
                  <a:pt x="496" y="752"/>
                </a:lnTo>
                <a:lnTo>
                  <a:pt x="504" y="752"/>
                </a:lnTo>
                <a:lnTo>
                  <a:pt x="512" y="750"/>
                </a:lnTo>
                <a:lnTo>
                  <a:pt x="520" y="746"/>
                </a:lnTo>
                <a:lnTo>
                  <a:pt x="528" y="740"/>
                </a:lnTo>
                <a:lnTo>
                  <a:pt x="538" y="732"/>
                </a:lnTo>
                <a:lnTo>
                  <a:pt x="546" y="724"/>
                </a:lnTo>
                <a:lnTo>
                  <a:pt x="554" y="712"/>
                </a:lnTo>
                <a:lnTo>
                  <a:pt x="650" y="572"/>
                </a:lnTo>
                <a:lnTo>
                  <a:pt x="658" y="564"/>
                </a:lnTo>
                <a:lnTo>
                  <a:pt x="664" y="558"/>
                </a:lnTo>
                <a:lnTo>
                  <a:pt x="674" y="552"/>
                </a:lnTo>
                <a:lnTo>
                  <a:pt x="682" y="550"/>
                </a:lnTo>
                <a:lnTo>
                  <a:pt x="692" y="550"/>
                </a:lnTo>
                <a:lnTo>
                  <a:pt x="700" y="552"/>
                </a:lnTo>
                <a:lnTo>
                  <a:pt x="712" y="556"/>
                </a:lnTo>
                <a:lnTo>
                  <a:pt x="722" y="562"/>
                </a:lnTo>
                <a:lnTo>
                  <a:pt x="734" y="570"/>
                </a:lnTo>
                <a:lnTo>
                  <a:pt x="756" y="586"/>
                </a:lnTo>
                <a:lnTo>
                  <a:pt x="782" y="604"/>
                </a:lnTo>
                <a:lnTo>
                  <a:pt x="814" y="622"/>
                </a:lnTo>
                <a:lnTo>
                  <a:pt x="830" y="628"/>
                </a:lnTo>
                <a:lnTo>
                  <a:pt x="848" y="634"/>
                </a:lnTo>
                <a:lnTo>
                  <a:pt x="872" y="640"/>
                </a:lnTo>
                <a:lnTo>
                  <a:pt x="898" y="644"/>
                </a:lnTo>
                <a:lnTo>
                  <a:pt x="922" y="646"/>
                </a:lnTo>
                <a:lnTo>
                  <a:pt x="944" y="646"/>
                </a:lnTo>
                <a:lnTo>
                  <a:pt x="982" y="646"/>
                </a:lnTo>
                <a:lnTo>
                  <a:pt x="984" y="636"/>
                </a:lnTo>
                <a:lnTo>
                  <a:pt x="946" y="636"/>
                </a:lnTo>
                <a:lnTo>
                  <a:pt x="924" y="634"/>
                </a:lnTo>
                <a:lnTo>
                  <a:pt x="900" y="632"/>
                </a:lnTo>
                <a:lnTo>
                  <a:pt x="874" y="628"/>
                </a:lnTo>
                <a:lnTo>
                  <a:pt x="850" y="624"/>
                </a:lnTo>
                <a:lnTo>
                  <a:pt x="834" y="618"/>
                </a:lnTo>
                <a:lnTo>
                  <a:pt x="818" y="610"/>
                </a:lnTo>
                <a:lnTo>
                  <a:pt x="788" y="594"/>
                </a:lnTo>
                <a:lnTo>
                  <a:pt x="762" y="576"/>
                </a:lnTo>
                <a:lnTo>
                  <a:pt x="742" y="560"/>
                </a:lnTo>
                <a:lnTo>
                  <a:pt x="728" y="552"/>
                </a:lnTo>
                <a:lnTo>
                  <a:pt x="718" y="544"/>
                </a:lnTo>
                <a:lnTo>
                  <a:pt x="708" y="540"/>
                </a:lnTo>
                <a:lnTo>
                  <a:pt x="698" y="538"/>
                </a:lnTo>
                <a:lnTo>
                  <a:pt x="688" y="536"/>
                </a:lnTo>
                <a:lnTo>
                  <a:pt x="680" y="538"/>
                </a:lnTo>
                <a:lnTo>
                  <a:pt x="670" y="540"/>
                </a:lnTo>
                <a:lnTo>
                  <a:pt x="662" y="544"/>
                </a:lnTo>
                <a:lnTo>
                  <a:pt x="654" y="550"/>
                </a:lnTo>
                <a:lnTo>
                  <a:pt x="634" y="576"/>
                </a:lnTo>
                <a:lnTo>
                  <a:pt x="606" y="616"/>
                </a:lnTo>
                <a:lnTo>
                  <a:pt x="548" y="700"/>
                </a:lnTo>
                <a:lnTo>
                  <a:pt x="536" y="714"/>
                </a:lnTo>
                <a:lnTo>
                  <a:pt x="524" y="726"/>
                </a:lnTo>
                <a:lnTo>
                  <a:pt x="510" y="730"/>
                </a:lnTo>
                <a:lnTo>
                  <a:pt x="504" y="732"/>
                </a:lnTo>
                <a:lnTo>
                  <a:pt x="498" y="730"/>
                </a:lnTo>
                <a:lnTo>
                  <a:pt x="492" y="730"/>
                </a:lnTo>
                <a:lnTo>
                  <a:pt x="486" y="726"/>
                </a:lnTo>
                <a:lnTo>
                  <a:pt x="482" y="722"/>
                </a:lnTo>
                <a:lnTo>
                  <a:pt x="478" y="716"/>
                </a:lnTo>
                <a:lnTo>
                  <a:pt x="474" y="708"/>
                </a:lnTo>
                <a:lnTo>
                  <a:pt x="470" y="698"/>
                </a:lnTo>
                <a:lnTo>
                  <a:pt x="466" y="676"/>
                </a:lnTo>
                <a:lnTo>
                  <a:pt x="460" y="550"/>
                </a:lnTo>
                <a:lnTo>
                  <a:pt x="450" y="338"/>
                </a:lnTo>
                <a:lnTo>
                  <a:pt x="436" y="28"/>
                </a:lnTo>
                <a:lnTo>
                  <a:pt x="434" y="16"/>
                </a:lnTo>
                <a:lnTo>
                  <a:pt x="432" y="8"/>
                </a:lnTo>
                <a:lnTo>
                  <a:pt x="430" y="2"/>
                </a:lnTo>
                <a:lnTo>
                  <a:pt x="426" y="0"/>
                </a:lnTo>
                <a:lnTo>
                  <a:pt x="422" y="0"/>
                </a:lnTo>
                <a:lnTo>
                  <a:pt x="418" y="6"/>
                </a:lnTo>
                <a:lnTo>
                  <a:pt x="414" y="12"/>
                </a:lnTo>
                <a:lnTo>
                  <a:pt x="410" y="24"/>
                </a:lnTo>
                <a:lnTo>
                  <a:pt x="312" y="432"/>
                </a:lnTo>
                <a:lnTo>
                  <a:pt x="202" y="878"/>
                </a:lnTo>
                <a:lnTo>
                  <a:pt x="198" y="892"/>
                </a:lnTo>
                <a:lnTo>
                  <a:pt x="192" y="906"/>
                </a:lnTo>
                <a:lnTo>
                  <a:pt x="186" y="916"/>
                </a:lnTo>
                <a:lnTo>
                  <a:pt x="180" y="926"/>
                </a:lnTo>
                <a:lnTo>
                  <a:pt x="172" y="932"/>
                </a:lnTo>
                <a:lnTo>
                  <a:pt x="166" y="938"/>
                </a:lnTo>
                <a:lnTo>
                  <a:pt x="158" y="940"/>
                </a:lnTo>
                <a:lnTo>
                  <a:pt x="152" y="942"/>
                </a:lnTo>
                <a:lnTo>
                  <a:pt x="144" y="942"/>
                </a:lnTo>
                <a:lnTo>
                  <a:pt x="138" y="938"/>
                </a:lnTo>
                <a:lnTo>
                  <a:pt x="130" y="934"/>
                </a:lnTo>
                <a:lnTo>
                  <a:pt x="124" y="928"/>
                </a:lnTo>
                <a:lnTo>
                  <a:pt x="118" y="920"/>
                </a:lnTo>
                <a:lnTo>
                  <a:pt x="112" y="910"/>
                </a:lnTo>
                <a:lnTo>
                  <a:pt x="108" y="898"/>
                </a:lnTo>
                <a:lnTo>
                  <a:pt x="104" y="886"/>
                </a:lnTo>
                <a:lnTo>
                  <a:pt x="74" y="770"/>
                </a:lnTo>
                <a:lnTo>
                  <a:pt x="58" y="702"/>
                </a:lnTo>
                <a:lnTo>
                  <a:pt x="54" y="686"/>
                </a:lnTo>
                <a:lnTo>
                  <a:pt x="48" y="674"/>
                </a:lnTo>
                <a:lnTo>
                  <a:pt x="40" y="666"/>
                </a:lnTo>
                <a:lnTo>
                  <a:pt x="34" y="664"/>
                </a:lnTo>
                <a:lnTo>
                  <a:pt x="28" y="662"/>
                </a:lnTo>
                <a:lnTo>
                  <a:pt x="22" y="662"/>
                </a:lnTo>
                <a:lnTo>
                  <a:pt x="14" y="666"/>
                </a:lnTo>
                <a:lnTo>
                  <a:pt x="8" y="670"/>
                </a:lnTo>
                <a:lnTo>
                  <a:pt x="0" y="680"/>
                </a:lnTo>
                <a:close/>
              </a:path>
            </a:pathLst>
          </a:custGeom>
          <a:solidFill>
            <a:srgbClr val="58AB27"/>
          </a:solidFill>
          <a:ln w="9525">
            <a:noFill/>
            <a:round/>
            <a:headEnd/>
            <a:tailEnd/>
          </a:ln>
        </p:spPr>
        <p:txBody>
          <a:bodyPr lIns="80147" tIns="40074" rIns="80147" bIns="40074"/>
          <a:lstStyle/>
          <a:p>
            <a:endParaRPr lang="es-ES"/>
          </a:p>
        </p:txBody>
      </p:sp>
      <p:sp>
        <p:nvSpPr>
          <p:cNvPr id="3082" name="DTBSLD2793421"/>
          <p:cNvSpPr>
            <a:spLocks/>
          </p:cNvSpPr>
          <p:nvPr/>
        </p:nvSpPr>
        <p:spPr bwMode="auto">
          <a:xfrm>
            <a:off x="7929054" y="5828508"/>
            <a:ext cx="872861" cy="495308"/>
          </a:xfrm>
          <a:custGeom>
            <a:avLst/>
            <a:gdLst>
              <a:gd name="T0" fmla="*/ 2147483647 w 1756"/>
              <a:gd name="T1" fmla="*/ 2147483647 h 994"/>
              <a:gd name="T2" fmla="*/ 2147483647 w 1756"/>
              <a:gd name="T3" fmla="*/ 2147483647 h 994"/>
              <a:gd name="T4" fmla="*/ 2147483647 w 1756"/>
              <a:gd name="T5" fmla="*/ 2147483647 h 994"/>
              <a:gd name="T6" fmla="*/ 2147483647 w 1756"/>
              <a:gd name="T7" fmla="*/ 2147483647 h 994"/>
              <a:gd name="T8" fmla="*/ 2147483647 w 1756"/>
              <a:gd name="T9" fmla="*/ 2147483647 h 994"/>
              <a:gd name="T10" fmla="*/ 2147483647 w 1756"/>
              <a:gd name="T11" fmla="*/ 2147483647 h 994"/>
              <a:gd name="T12" fmla="*/ 2147483647 w 1756"/>
              <a:gd name="T13" fmla="*/ 2147483647 h 994"/>
              <a:gd name="T14" fmla="*/ 2147483647 w 1756"/>
              <a:gd name="T15" fmla="*/ 2147483647 h 994"/>
              <a:gd name="T16" fmla="*/ 2147483647 w 1756"/>
              <a:gd name="T17" fmla="*/ 2147483647 h 994"/>
              <a:gd name="T18" fmla="*/ 2147483647 w 1756"/>
              <a:gd name="T19" fmla="*/ 2147483647 h 994"/>
              <a:gd name="T20" fmla="*/ 2147483647 w 1756"/>
              <a:gd name="T21" fmla="*/ 2147483647 h 994"/>
              <a:gd name="T22" fmla="*/ 2147483647 w 1756"/>
              <a:gd name="T23" fmla="*/ 2147483647 h 994"/>
              <a:gd name="T24" fmla="*/ 2147483647 w 1756"/>
              <a:gd name="T25" fmla="*/ 0 h 994"/>
              <a:gd name="T26" fmla="*/ 2147483647 w 1756"/>
              <a:gd name="T27" fmla="*/ 2147483647 h 994"/>
              <a:gd name="T28" fmla="*/ 2147483647 w 1756"/>
              <a:gd name="T29" fmla="*/ 2147483647 h 994"/>
              <a:gd name="T30" fmla="*/ 2147483647 w 1756"/>
              <a:gd name="T31" fmla="*/ 2147483647 h 994"/>
              <a:gd name="T32" fmla="*/ 2147483647 w 1756"/>
              <a:gd name="T33" fmla="*/ 2147483647 h 994"/>
              <a:gd name="T34" fmla="*/ 2147483647 w 1756"/>
              <a:gd name="T35" fmla="*/ 2147483647 h 994"/>
              <a:gd name="T36" fmla="*/ 2147483647 w 1756"/>
              <a:gd name="T37" fmla="*/ 2147483647 h 994"/>
              <a:gd name="T38" fmla="*/ 2147483647 w 1756"/>
              <a:gd name="T39" fmla="*/ 2147483647 h 994"/>
              <a:gd name="T40" fmla="*/ 2147483647 w 1756"/>
              <a:gd name="T41" fmla="*/ 2147483647 h 994"/>
              <a:gd name="T42" fmla="*/ 2147483647 w 1756"/>
              <a:gd name="T43" fmla="*/ 2147483647 h 994"/>
              <a:gd name="T44" fmla="*/ 2147483647 w 1756"/>
              <a:gd name="T45" fmla="*/ 2147483647 h 994"/>
              <a:gd name="T46" fmla="*/ 2147483647 w 1756"/>
              <a:gd name="T47" fmla="*/ 2147483647 h 994"/>
              <a:gd name="T48" fmla="*/ 2147483647 w 1756"/>
              <a:gd name="T49" fmla="*/ 2147483647 h 994"/>
              <a:gd name="T50" fmla="*/ 2147483647 w 1756"/>
              <a:gd name="T51" fmla="*/ 2147483647 h 994"/>
              <a:gd name="T52" fmla="*/ 2147483647 w 1756"/>
              <a:gd name="T53" fmla="*/ 2147483647 h 994"/>
              <a:gd name="T54" fmla="*/ 2147483647 w 1756"/>
              <a:gd name="T55" fmla="*/ 2147483647 h 994"/>
              <a:gd name="T56" fmla="*/ 2147483647 w 1756"/>
              <a:gd name="T57" fmla="*/ 2147483647 h 994"/>
              <a:gd name="T58" fmla="*/ 2147483647 w 1756"/>
              <a:gd name="T59" fmla="*/ 2147483647 h 994"/>
              <a:gd name="T60" fmla="*/ 2147483647 w 1756"/>
              <a:gd name="T61" fmla="*/ 2147483647 h 994"/>
              <a:gd name="T62" fmla="*/ 2147483647 w 1756"/>
              <a:gd name="T63" fmla="*/ 2147483647 h 994"/>
              <a:gd name="T64" fmla="*/ 2147483647 w 1756"/>
              <a:gd name="T65" fmla="*/ 2147483647 h 994"/>
              <a:gd name="T66" fmla="*/ 2147483647 w 1756"/>
              <a:gd name="T67" fmla="*/ 2147483647 h 994"/>
              <a:gd name="T68" fmla="*/ 2147483647 w 1756"/>
              <a:gd name="T69" fmla="*/ 2147483647 h 994"/>
              <a:gd name="T70" fmla="*/ 2147483647 w 1756"/>
              <a:gd name="T71" fmla="*/ 2147483647 h 994"/>
              <a:gd name="T72" fmla="*/ 2147483647 w 1756"/>
              <a:gd name="T73" fmla="*/ 2147483647 h 994"/>
              <a:gd name="T74" fmla="*/ 2147483647 w 1756"/>
              <a:gd name="T75" fmla="*/ 2147483647 h 994"/>
              <a:gd name="T76" fmla="*/ 2147483647 w 1756"/>
              <a:gd name="T77" fmla="*/ 2147483647 h 994"/>
              <a:gd name="T78" fmla="*/ 2147483647 w 1756"/>
              <a:gd name="T79" fmla="*/ 2147483647 h 994"/>
              <a:gd name="T80" fmla="*/ 2147483647 w 1756"/>
              <a:gd name="T81" fmla="*/ 2147483647 h 994"/>
              <a:gd name="T82" fmla="*/ 2147483647 w 1756"/>
              <a:gd name="T83" fmla="*/ 2147483647 h 994"/>
              <a:gd name="T84" fmla="*/ 2147483647 w 1756"/>
              <a:gd name="T85" fmla="*/ 2147483647 h 994"/>
              <a:gd name="T86" fmla="*/ 2147483647 w 1756"/>
              <a:gd name="T87" fmla="*/ 2147483647 h 994"/>
              <a:gd name="T88" fmla="*/ 2147483647 w 1756"/>
              <a:gd name="T89" fmla="*/ 2147483647 h 994"/>
              <a:gd name="T90" fmla="*/ 2147483647 w 1756"/>
              <a:gd name="T91" fmla="*/ 2147483647 h 994"/>
              <a:gd name="T92" fmla="*/ 2147483647 w 1756"/>
              <a:gd name="T93" fmla="*/ 2147483647 h 994"/>
              <a:gd name="T94" fmla="*/ 2147483647 w 1756"/>
              <a:gd name="T95" fmla="*/ 2147483647 h 994"/>
              <a:gd name="T96" fmla="*/ 2147483647 w 1756"/>
              <a:gd name="T97" fmla="*/ 2147483647 h 994"/>
              <a:gd name="T98" fmla="*/ 2147483647 w 1756"/>
              <a:gd name="T99" fmla="*/ 2147483647 h 994"/>
              <a:gd name="T100" fmla="*/ 2147483647 w 1756"/>
              <a:gd name="T101" fmla="*/ 2147483647 h 994"/>
              <a:gd name="T102" fmla="*/ 2147483647 w 1756"/>
              <a:gd name="T103" fmla="*/ 2147483647 h 994"/>
              <a:gd name="T104" fmla="*/ 2147483647 w 1756"/>
              <a:gd name="T105" fmla="*/ 2147483647 h 99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56"/>
              <a:gd name="T160" fmla="*/ 0 h 994"/>
              <a:gd name="T161" fmla="*/ 1756 w 1756"/>
              <a:gd name="T162" fmla="*/ 994 h 99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56" h="994">
                <a:moveTo>
                  <a:pt x="1724" y="712"/>
                </a:moveTo>
                <a:lnTo>
                  <a:pt x="1724" y="712"/>
                </a:lnTo>
                <a:lnTo>
                  <a:pt x="1698" y="712"/>
                </a:lnTo>
                <a:lnTo>
                  <a:pt x="1672" y="710"/>
                </a:lnTo>
                <a:lnTo>
                  <a:pt x="1646" y="708"/>
                </a:lnTo>
                <a:lnTo>
                  <a:pt x="1624" y="702"/>
                </a:lnTo>
                <a:lnTo>
                  <a:pt x="1604" y="692"/>
                </a:lnTo>
                <a:lnTo>
                  <a:pt x="1582" y="680"/>
                </a:lnTo>
                <a:lnTo>
                  <a:pt x="1562" y="666"/>
                </a:lnTo>
                <a:lnTo>
                  <a:pt x="1542" y="650"/>
                </a:lnTo>
                <a:lnTo>
                  <a:pt x="1520" y="634"/>
                </a:lnTo>
                <a:lnTo>
                  <a:pt x="1498" y="618"/>
                </a:lnTo>
                <a:lnTo>
                  <a:pt x="1486" y="612"/>
                </a:lnTo>
                <a:lnTo>
                  <a:pt x="1474" y="606"/>
                </a:lnTo>
                <a:lnTo>
                  <a:pt x="1462" y="602"/>
                </a:lnTo>
                <a:lnTo>
                  <a:pt x="1452" y="602"/>
                </a:lnTo>
                <a:lnTo>
                  <a:pt x="1438" y="604"/>
                </a:lnTo>
                <a:lnTo>
                  <a:pt x="1424" y="610"/>
                </a:lnTo>
                <a:lnTo>
                  <a:pt x="1408" y="620"/>
                </a:lnTo>
                <a:lnTo>
                  <a:pt x="1392" y="636"/>
                </a:lnTo>
                <a:lnTo>
                  <a:pt x="1364" y="668"/>
                </a:lnTo>
                <a:lnTo>
                  <a:pt x="1334" y="708"/>
                </a:lnTo>
                <a:lnTo>
                  <a:pt x="1290" y="772"/>
                </a:lnTo>
                <a:lnTo>
                  <a:pt x="1286" y="776"/>
                </a:lnTo>
                <a:lnTo>
                  <a:pt x="1284" y="778"/>
                </a:lnTo>
                <a:lnTo>
                  <a:pt x="1280" y="778"/>
                </a:lnTo>
                <a:lnTo>
                  <a:pt x="1274" y="778"/>
                </a:lnTo>
                <a:lnTo>
                  <a:pt x="1272" y="774"/>
                </a:lnTo>
                <a:lnTo>
                  <a:pt x="1272" y="772"/>
                </a:lnTo>
                <a:lnTo>
                  <a:pt x="1270" y="766"/>
                </a:lnTo>
                <a:lnTo>
                  <a:pt x="1262" y="458"/>
                </a:lnTo>
                <a:lnTo>
                  <a:pt x="1254" y="250"/>
                </a:lnTo>
                <a:lnTo>
                  <a:pt x="1246" y="96"/>
                </a:lnTo>
                <a:lnTo>
                  <a:pt x="1244" y="68"/>
                </a:lnTo>
                <a:lnTo>
                  <a:pt x="1240" y="52"/>
                </a:lnTo>
                <a:lnTo>
                  <a:pt x="1236" y="36"/>
                </a:lnTo>
                <a:lnTo>
                  <a:pt x="1230" y="22"/>
                </a:lnTo>
                <a:lnTo>
                  <a:pt x="1222" y="12"/>
                </a:lnTo>
                <a:lnTo>
                  <a:pt x="1218" y="6"/>
                </a:lnTo>
                <a:lnTo>
                  <a:pt x="1214" y="4"/>
                </a:lnTo>
                <a:lnTo>
                  <a:pt x="1208" y="2"/>
                </a:lnTo>
                <a:lnTo>
                  <a:pt x="1202" y="0"/>
                </a:lnTo>
                <a:lnTo>
                  <a:pt x="1194" y="2"/>
                </a:lnTo>
                <a:lnTo>
                  <a:pt x="1188" y="4"/>
                </a:lnTo>
                <a:lnTo>
                  <a:pt x="1178" y="12"/>
                </a:lnTo>
                <a:lnTo>
                  <a:pt x="1166" y="24"/>
                </a:lnTo>
                <a:lnTo>
                  <a:pt x="1158" y="40"/>
                </a:lnTo>
                <a:lnTo>
                  <a:pt x="1148" y="58"/>
                </a:lnTo>
                <a:lnTo>
                  <a:pt x="1142" y="76"/>
                </a:lnTo>
                <a:lnTo>
                  <a:pt x="1132" y="106"/>
                </a:lnTo>
                <a:lnTo>
                  <a:pt x="1094" y="252"/>
                </a:lnTo>
                <a:lnTo>
                  <a:pt x="1022" y="552"/>
                </a:lnTo>
                <a:lnTo>
                  <a:pt x="956" y="836"/>
                </a:lnTo>
                <a:lnTo>
                  <a:pt x="926" y="970"/>
                </a:lnTo>
                <a:lnTo>
                  <a:pt x="924" y="976"/>
                </a:lnTo>
                <a:lnTo>
                  <a:pt x="922" y="978"/>
                </a:lnTo>
                <a:lnTo>
                  <a:pt x="918" y="980"/>
                </a:lnTo>
                <a:lnTo>
                  <a:pt x="916" y="980"/>
                </a:lnTo>
                <a:lnTo>
                  <a:pt x="910" y="978"/>
                </a:lnTo>
                <a:lnTo>
                  <a:pt x="906" y="970"/>
                </a:lnTo>
                <a:lnTo>
                  <a:pt x="892" y="902"/>
                </a:lnTo>
                <a:lnTo>
                  <a:pt x="882" y="850"/>
                </a:lnTo>
                <a:lnTo>
                  <a:pt x="872" y="806"/>
                </a:lnTo>
                <a:lnTo>
                  <a:pt x="866" y="784"/>
                </a:lnTo>
                <a:lnTo>
                  <a:pt x="858" y="766"/>
                </a:lnTo>
                <a:lnTo>
                  <a:pt x="852" y="750"/>
                </a:lnTo>
                <a:lnTo>
                  <a:pt x="842" y="736"/>
                </a:lnTo>
                <a:lnTo>
                  <a:pt x="832" y="724"/>
                </a:lnTo>
                <a:lnTo>
                  <a:pt x="818" y="714"/>
                </a:lnTo>
                <a:lnTo>
                  <a:pt x="806" y="710"/>
                </a:lnTo>
                <a:lnTo>
                  <a:pt x="792" y="708"/>
                </a:lnTo>
                <a:lnTo>
                  <a:pt x="778" y="708"/>
                </a:lnTo>
                <a:lnTo>
                  <a:pt x="764" y="712"/>
                </a:lnTo>
                <a:lnTo>
                  <a:pt x="748" y="720"/>
                </a:lnTo>
                <a:lnTo>
                  <a:pt x="732" y="730"/>
                </a:lnTo>
                <a:lnTo>
                  <a:pt x="718" y="740"/>
                </a:lnTo>
                <a:lnTo>
                  <a:pt x="702" y="754"/>
                </a:lnTo>
                <a:lnTo>
                  <a:pt x="676" y="776"/>
                </a:lnTo>
                <a:lnTo>
                  <a:pt x="662" y="786"/>
                </a:lnTo>
                <a:lnTo>
                  <a:pt x="648" y="794"/>
                </a:lnTo>
                <a:lnTo>
                  <a:pt x="632" y="802"/>
                </a:lnTo>
                <a:lnTo>
                  <a:pt x="614" y="808"/>
                </a:lnTo>
                <a:lnTo>
                  <a:pt x="594" y="812"/>
                </a:lnTo>
                <a:lnTo>
                  <a:pt x="572" y="814"/>
                </a:lnTo>
                <a:lnTo>
                  <a:pt x="4" y="814"/>
                </a:lnTo>
                <a:lnTo>
                  <a:pt x="0" y="834"/>
                </a:lnTo>
                <a:lnTo>
                  <a:pt x="572" y="834"/>
                </a:lnTo>
                <a:lnTo>
                  <a:pt x="594" y="832"/>
                </a:lnTo>
                <a:lnTo>
                  <a:pt x="614" y="828"/>
                </a:lnTo>
                <a:lnTo>
                  <a:pt x="632" y="822"/>
                </a:lnTo>
                <a:lnTo>
                  <a:pt x="652" y="814"/>
                </a:lnTo>
                <a:lnTo>
                  <a:pt x="666" y="804"/>
                </a:lnTo>
                <a:lnTo>
                  <a:pt x="682" y="794"/>
                </a:lnTo>
                <a:lnTo>
                  <a:pt x="706" y="774"/>
                </a:lnTo>
                <a:lnTo>
                  <a:pt x="722" y="760"/>
                </a:lnTo>
                <a:lnTo>
                  <a:pt x="738" y="748"/>
                </a:lnTo>
                <a:lnTo>
                  <a:pt x="752" y="740"/>
                </a:lnTo>
                <a:lnTo>
                  <a:pt x="766" y="734"/>
                </a:lnTo>
                <a:lnTo>
                  <a:pt x="780" y="730"/>
                </a:lnTo>
                <a:lnTo>
                  <a:pt x="792" y="728"/>
                </a:lnTo>
                <a:lnTo>
                  <a:pt x="804" y="730"/>
                </a:lnTo>
                <a:lnTo>
                  <a:pt x="814" y="734"/>
                </a:lnTo>
                <a:lnTo>
                  <a:pt x="826" y="742"/>
                </a:lnTo>
                <a:lnTo>
                  <a:pt x="836" y="754"/>
                </a:lnTo>
                <a:lnTo>
                  <a:pt x="846" y="772"/>
                </a:lnTo>
                <a:lnTo>
                  <a:pt x="854" y="798"/>
                </a:lnTo>
                <a:lnTo>
                  <a:pt x="864" y="830"/>
                </a:lnTo>
                <a:lnTo>
                  <a:pt x="872" y="866"/>
                </a:lnTo>
                <a:lnTo>
                  <a:pt x="896" y="974"/>
                </a:lnTo>
                <a:lnTo>
                  <a:pt x="900" y="984"/>
                </a:lnTo>
                <a:lnTo>
                  <a:pt x="906" y="990"/>
                </a:lnTo>
                <a:lnTo>
                  <a:pt x="912" y="994"/>
                </a:lnTo>
                <a:lnTo>
                  <a:pt x="918" y="994"/>
                </a:lnTo>
                <a:lnTo>
                  <a:pt x="924" y="992"/>
                </a:lnTo>
                <a:lnTo>
                  <a:pt x="928" y="988"/>
                </a:lnTo>
                <a:lnTo>
                  <a:pt x="932" y="980"/>
                </a:lnTo>
                <a:lnTo>
                  <a:pt x="936" y="972"/>
                </a:lnTo>
                <a:lnTo>
                  <a:pt x="1002" y="692"/>
                </a:lnTo>
                <a:lnTo>
                  <a:pt x="1064" y="432"/>
                </a:lnTo>
                <a:lnTo>
                  <a:pt x="1136" y="146"/>
                </a:lnTo>
                <a:lnTo>
                  <a:pt x="1140" y="130"/>
                </a:lnTo>
                <a:lnTo>
                  <a:pt x="1148" y="100"/>
                </a:lnTo>
                <a:lnTo>
                  <a:pt x="1160" y="68"/>
                </a:lnTo>
                <a:lnTo>
                  <a:pt x="1168" y="54"/>
                </a:lnTo>
                <a:lnTo>
                  <a:pt x="1176" y="42"/>
                </a:lnTo>
                <a:lnTo>
                  <a:pt x="1186" y="34"/>
                </a:lnTo>
                <a:lnTo>
                  <a:pt x="1192" y="32"/>
                </a:lnTo>
                <a:lnTo>
                  <a:pt x="1196" y="32"/>
                </a:lnTo>
                <a:lnTo>
                  <a:pt x="1202" y="32"/>
                </a:lnTo>
                <a:lnTo>
                  <a:pt x="1206" y="34"/>
                </a:lnTo>
                <a:lnTo>
                  <a:pt x="1216" y="40"/>
                </a:lnTo>
                <a:lnTo>
                  <a:pt x="1222" y="50"/>
                </a:lnTo>
                <a:lnTo>
                  <a:pt x="1228" y="64"/>
                </a:lnTo>
                <a:lnTo>
                  <a:pt x="1232" y="78"/>
                </a:lnTo>
                <a:lnTo>
                  <a:pt x="1236" y="92"/>
                </a:lnTo>
                <a:lnTo>
                  <a:pt x="1238" y="120"/>
                </a:lnTo>
                <a:lnTo>
                  <a:pt x="1246" y="272"/>
                </a:lnTo>
                <a:lnTo>
                  <a:pt x="1254" y="472"/>
                </a:lnTo>
                <a:lnTo>
                  <a:pt x="1262" y="768"/>
                </a:lnTo>
                <a:lnTo>
                  <a:pt x="1264" y="778"/>
                </a:lnTo>
                <a:lnTo>
                  <a:pt x="1266" y="782"/>
                </a:lnTo>
                <a:lnTo>
                  <a:pt x="1270" y="786"/>
                </a:lnTo>
                <a:lnTo>
                  <a:pt x="1274" y="790"/>
                </a:lnTo>
                <a:lnTo>
                  <a:pt x="1280" y="790"/>
                </a:lnTo>
                <a:lnTo>
                  <a:pt x="1288" y="788"/>
                </a:lnTo>
                <a:lnTo>
                  <a:pt x="1292" y="786"/>
                </a:lnTo>
                <a:lnTo>
                  <a:pt x="1296" y="780"/>
                </a:lnTo>
                <a:lnTo>
                  <a:pt x="1340" y="722"/>
                </a:lnTo>
                <a:lnTo>
                  <a:pt x="1368" y="686"/>
                </a:lnTo>
                <a:lnTo>
                  <a:pt x="1396" y="654"/>
                </a:lnTo>
                <a:lnTo>
                  <a:pt x="1410" y="640"/>
                </a:lnTo>
                <a:lnTo>
                  <a:pt x="1424" y="630"/>
                </a:lnTo>
                <a:lnTo>
                  <a:pt x="1438" y="626"/>
                </a:lnTo>
                <a:lnTo>
                  <a:pt x="1450" y="624"/>
                </a:lnTo>
                <a:lnTo>
                  <a:pt x="1458" y="624"/>
                </a:lnTo>
                <a:lnTo>
                  <a:pt x="1468" y="626"/>
                </a:lnTo>
                <a:lnTo>
                  <a:pt x="1480" y="632"/>
                </a:lnTo>
                <a:lnTo>
                  <a:pt x="1492" y="638"/>
                </a:lnTo>
                <a:lnTo>
                  <a:pt x="1534" y="670"/>
                </a:lnTo>
                <a:lnTo>
                  <a:pt x="1556" y="686"/>
                </a:lnTo>
                <a:lnTo>
                  <a:pt x="1576" y="698"/>
                </a:lnTo>
                <a:lnTo>
                  <a:pt x="1598" y="710"/>
                </a:lnTo>
                <a:lnTo>
                  <a:pt x="1620" y="720"/>
                </a:lnTo>
                <a:lnTo>
                  <a:pt x="1642" y="726"/>
                </a:lnTo>
                <a:lnTo>
                  <a:pt x="1668" y="728"/>
                </a:lnTo>
                <a:lnTo>
                  <a:pt x="1696" y="730"/>
                </a:lnTo>
                <a:lnTo>
                  <a:pt x="1722" y="732"/>
                </a:lnTo>
                <a:lnTo>
                  <a:pt x="1752" y="732"/>
                </a:lnTo>
                <a:lnTo>
                  <a:pt x="1756" y="712"/>
                </a:lnTo>
                <a:lnTo>
                  <a:pt x="1724" y="712"/>
                </a:lnTo>
                <a:close/>
              </a:path>
            </a:pathLst>
          </a:custGeom>
          <a:solidFill>
            <a:srgbClr val="006AB2"/>
          </a:solidFill>
          <a:ln w="9525">
            <a:noFill/>
            <a:round/>
            <a:headEnd/>
            <a:tailEnd/>
          </a:ln>
        </p:spPr>
        <p:txBody>
          <a:bodyPr lIns="80147" tIns="40074" rIns="80147" bIns="40074"/>
          <a:lstStyle/>
          <a:p>
            <a:endParaRPr lang="es-ES"/>
          </a:p>
        </p:txBody>
      </p:sp>
      <p:sp>
        <p:nvSpPr>
          <p:cNvPr id="3083" name="DTBSLD8298016"/>
          <p:cNvSpPr>
            <a:spLocks/>
          </p:cNvSpPr>
          <p:nvPr/>
        </p:nvSpPr>
        <p:spPr bwMode="auto">
          <a:xfrm>
            <a:off x="7926339" y="6212948"/>
            <a:ext cx="409960" cy="47515"/>
          </a:xfrm>
          <a:custGeom>
            <a:avLst/>
            <a:gdLst>
              <a:gd name="T0" fmla="*/ 2147483647 w 826"/>
              <a:gd name="T1" fmla="*/ 2147483647 h 96"/>
              <a:gd name="T2" fmla="*/ 2147483647 w 826"/>
              <a:gd name="T3" fmla="*/ 2147483647 h 96"/>
              <a:gd name="T4" fmla="*/ 2147483647 w 826"/>
              <a:gd name="T5" fmla="*/ 2147483647 h 96"/>
              <a:gd name="T6" fmla="*/ 2147483647 w 826"/>
              <a:gd name="T7" fmla="*/ 2147483647 h 96"/>
              <a:gd name="T8" fmla="*/ 2147483647 w 826"/>
              <a:gd name="T9" fmla="*/ 2147483647 h 96"/>
              <a:gd name="T10" fmla="*/ 2147483647 w 826"/>
              <a:gd name="T11" fmla="*/ 2147483647 h 96"/>
              <a:gd name="T12" fmla="*/ 2147483647 w 826"/>
              <a:gd name="T13" fmla="*/ 2147483647 h 96"/>
              <a:gd name="T14" fmla="*/ 2147483647 w 826"/>
              <a:gd name="T15" fmla="*/ 2147483647 h 96"/>
              <a:gd name="T16" fmla="*/ 2147483647 w 826"/>
              <a:gd name="T17" fmla="*/ 2147483647 h 96"/>
              <a:gd name="T18" fmla="*/ 2147483647 w 826"/>
              <a:gd name="T19" fmla="*/ 2147483647 h 96"/>
              <a:gd name="T20" fmla="*/ 2147483647 w 826"/>
              <a:gd name="T21" fmla="*/ 0 h 96"/>
              <a:gd name="T22" fmla="*/ 2147483647 w 826"/>
              <a:gd name="T23" fmla="*/ 0 h 96"/>
              <a:gd name="T24" fmla="*/ 2147483647 w 826"/>
              <a:gd name="T25" fmla="*/ 2147483647 h 96"/>
              <a:gd name="T26" fmla="*/ 2147483647 w 826"/>
              <a:gd name="T27" fmla="*/ 2147483647 h 96"/>
              <a:gd name="T28" fmla="*/ 2147483647 w 826"/>
              <a:gd name="T29" fmla="*/ 2147483647 h 96"/>
              <a:gd name="T30" fmla="*/ 2147483647 w 826"/>
              <a:gd name="T31" fmla="*/ 2147483647 h 96"/>
              <a:gd name="T32" fmla="*/ 2147483647 w 826"/>
              <a:gd name="T33" fmla="*/ 2147483647 h 96"/>
              <a:gd name="T34" fmla="*/ 2147483647 w 826"/>
              <a:gd name="T35" fmla="*/ 2147483647 h 96"/>
              <a:gd name="T36" fmla="*/ 2147483647 w 826"/>
              <a:gd name="T37" fmla="*/ 2147483647 h 96"/>
              <a:gd name="T38" fmla="*/ 2147483647 w 826"/>
              <a:gd name="T39" fmla="*/ 2147483647 h 96"/>
              <a:gd name="T40" fmla="*/ 2147483647 w 826"/>
              <a:gd name="T41" fmla="*/ 2147483647 h 96"/>
              <a:gd name="T42" fmla="*/ 2147483647 w 826"/>
              <a:gd name="T43" fmla="*/ 2147483647 h 96"/>
              <a:gd name="T44" fmla="*/ 2147483647 w 826"/>
              <a:gd name="T45" fmla="*/ 2147483647 h 96"/>
              <a:gd name="T46" fmla="*/ 2147483647 w 826"/>
              <a:gd name="T47" fmla="*/ 2147483647 h 96"/>
              <a:gd name="T48" fmla="*/ 2147483647 w 826"/>
              <a:gd name="T49" fmla="*/ 2147483647 h 96"/>
              <a:gd name="T50" fmla="*/ 0 w 826"/>
              <a:gd name="T51" fmla="*/ 2147483647 h 96"/>
              <a:gd name="T52" fmla="*/ 2147483647 w 826"/>
              <a:gd name="T53" fmla="*/ 2147483647 h 96"/>
              <a:gd name="T54" fmla="*/ 2147483647 w 826"/>
              <a:gd name="T55" fmla="*/ 2147483647 h 96"/>
              <a:gd name="T56" fmla="*/ 2147483647 w 826"/>
              <a:gd name="T57" fmla="*/ 2147483647 h 96"/>
              <a:gd name="T58" fmla="*/ 2147483647 w 826"/>
              <a:gd name="T59" fmla="*/ 2147483647 h 96"/>
              <a:gd name="T60" fmla="*/ 2147483647 w 826"/>
              <a:gd name="T61" fmla="*/ 2147483647 h 96"/>
              <a:gd name="T62" fmla="*/ 2147483647 w 826"/>
              <a:gd name="T63" fmla="*/ 2147483647 h 96"/>
              <a:gd name="T64" fmla="*/ 2147483647 w 826"/>
              <a:gd name="T65" fmla="*/ 2147483647 h 96"/>
              <a:gd name="T66" fmla="*/ 2147483647 w 826"/>
              <a:gd name="T67" fmla="*/ 2147483647 h 96"/>
              <a:gd name="T68" fmla="*/ 2147483647 w 826"/>
              <a:gd name="T69" fmla="*/ 2147483647 h 96"/>
              <a:gd name="T70" fmla="*/ 2147483647 w 826"/>
              <a:gd name="T71" fmla="*/ 2147483647 h 96"/>
              <a:gd name="T72" fmla="*/ 2147483647 w 826"/>
              <a:gd name="T73" fmla="*/ 2147483647 h 96"/>
              <a:gd name="T74" fmla="*/ 2147483647 w 826"/>
              <a:gd name="T75" fmla="*/ 2147483647 h 96"/>
              <a:gd name="T76" fmla="*/ 2147483647 w 826"/>
              <a:gd name="T77" fmla="*/ 2147483647 h 96"/>
              <a:gd name="T78" fmla="*/ 2147483647 w 826"/>
              <a:gd name="T79" fmla="*/ 2147483647 h 96"/>
              <a:gd name="T80" fmla="*/ 2147483647 w 826"/>
              <a:gd name="T81" fmla="*/ 2147483647 h 96"/>
              <a:gd name="T82" fmla="*/ 2147483647 w 826"/>
              <a:gd name="T83" fmla="*/ 2147483647 h 96"/>
              <a:gd name="T84" fmla="*/ 2147483647 w 826"/>
              <a:gd name="T85" fmla="*/ 2147483647 h 96"/>
              <a:gd name="T86" fmla="*/ 2147483647 w 826"/>
              <a:gd name="T87" fmla="*/ 2147483647 h 96"/>
              <a:gd name="T88" fmla="*/ 2147483647 w 826"/>
              <a:gd name="T89" fmla="*/ 2147483647 h 96"/>
              <a:gd name="T90" fmla="*/ 2147483647 w 826"/>
              <a:gd name="T91" fmla="*/ 2147483647 h 96"/>
              <a:gd name="T92" fmla="*/ 2147483647 w 826"/>
              <a:gd name="T93" fmla="*/ 2147483647 h 96"/>
              <a:gd name="T94" fmla="*/ 2147483647 w 826"/>
              <a:gd name="T95" fmla="*/ 2147483647 h 96"/>
              <a:gd name="T96" fmla="*/ 2147483647 w 826"/>
              <a:gd name="T97" fmla="*/ 2147483647 h 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26"/>
              <a:gd name="T148" fmla="*/ 0 h 96"/>
              <a:gd name="T149" fmla="*/ 826 w 826"/>
              <a:gd name="T150" fmla="*/ 96 h 9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26" h="96">
                <a:moveTo>
                  <a:pt x="826" y="44"/>
                </a:moveTo>
                <a:lnTo>
                  <a:pt x="826" y="44"/>
                </a:lnTo>
                <a:lnTo>
                  <a:pt x="824" y="32"/>
                </a:lnTo>
                <a:lnTo>
                  <a:pt x="820" y="24"/>
                </a:lnTo>
                <a:lnTo>
                  <a:pt x="814" y="16"/>
                </a:lnTo>
                <a:lnTo>
                  <a:pt x="810" y="10"/>
                </a:lnTo>
                <a:lnTo>
                  <a:pt x="804" y="4"/>
                </a:lnTo>
                <a:lnTo>
                  <a:pt x="798" y="2"/>
                </a:lnTo>
                <a:lnTo>
                  <a:pt x="792" y="0"/>
                </a:lnTo>
                <a:lnTo>
                  <a:pt x="786" y="0"/>
                </a:lnTo>
                <a:lnTo>
                  <a:pt x="774" y="2"/>
                </a:lnTo>
                <a:lnTo>
                  <a:pt x="760" y="6"/>
                </a:lnTo>
                <a:lnTo>
                  <a:pt x="748" y="14"/>
                </a:lnTo>
                <a:lnTo>
                  <a:pt x="736" y="22"/>
                </a:lnTo>
                <a:lnTo>
                  <a:pt x="710" y="42"/>
                </a:lnTo>
                <a:lnTo>
                  <a:pt x="694" y="52"/>
                </a:lnTo>
                <a:lnTo>
                  <a:pt x="676" y="64"/>
                </a:lnTo>
                <a:lnTo>
                  <a:pt x="658" y="72"/>
                </a:lnTo>
                <a:lnTo>
                  <a:pt x="638" y="80"/>
                </a:lnTo>
                <a:lnTo>
                  <a:pt x="618" y="86"/>
                </a:lnTo>
                <a:lnTo>
                  <a:pt x="596" y="88"/>
                </a:lnTo>
                <a:lnTo>
                  <a:pt x="2" y="88"/>
                </a:lnTo>
                <a:lnTo>
                  <a:pt x="0" y="96"/>
                </a:lnTo>
                <a:lnTo>
                  <a:pt x="594" y="96"/>
                </a:lnTo>
                <a:lnTo>
                  <a:pt x="616" y="94"/>
                </a:lnTo>
                <a:lnTo>
                  <a:pt x="638" y="90"/>
                </a:lnTo>
                <a:lnTo>
                  <a:pt x="658" y="82"/>
                </a:lnTo>
                <a:lnTo>
                  <a:pt x="678" y="74"/>
                </a:lnTo>
                <a:lnTo>
                  <a:pt x="696" y="64"/>
                </a:lnTo>
                <a:lnTo>
                  <a:pt x="714" y="52"/>
                </a:lnTo>
                <a:lnTo>
                  <a:pt x="742" y="32"/>
                </a:lnTo>
                <a:lnTo>
                  <a:pt x="762" y="20"/>
                </a:lnTo>
                <a:lnTo>
                  <a:pt x="774" y="14"/>
                </a:lnTo>
                <a:lnTo>
                  <a:pt x="786" y="12"/>
                </a:lnTo>
                <a:lnTo>
                  <a:pt x="790" y="10"/>
                </a:lnTo>
                <a:lnTo>
                  <a:pt x="796" y="10"/>
                </a:lnTo>
                <a:lnTo>
                  <a:pt x="806" y="12"/>
                </a:lnTo>
                <a:lnTo>
                  <a:pt x="812" y="16"/>
                </a:lnTo>
                <a:lnTo>
                  <a:pt x="818" y="22"/>
                </a:lnTo>
                <a:lnTo>
                  <a:pt x="822" y="32"/>
                </a:lnTo>
                <a:lnTo>
                  <a:pt x="826" y="44"/>
                </a:lnTo>
                <a:close/>
              </a:path>
            </a:pathLst>
          </a:custGeom>
          <a:solidFill>
            <a:srgbClr val="77B756"/>
          </a:solidFill>
          <a:ln w="9525">
            <a:noFill/>
            <a:round/>
            <a:headEnd/>
            <a:tailEnd/>
          </a:ln>
        </p:spPr>
        <p:txBody>
          <a:bodyPr lIns="80147" tIns="40074" rIns="80147" bIns="40074"/>
          <a:lstStyle/>
          <a:p>
            <a:endParaRPr lang="es-ES"/>
          </a:p>
        </p:txBody>
      </p:sp>
      <p:sp>
        <p:nvSpPr>
          <p:cNvPr id="3084" name="DTBSLD8246021"/>
          <p:cNvSpPr>
            <a:spLocks noEditPoints="1"/>
          </p:cNvSpPr>
          <p:nvPr/>
        </p:nvSpPr>
        <p:spPr bwMode="auto">
          <a:xfrm>
            <a:off x="7429501" y="5945136"/>
            <a:ext cx="181903" cy="169902"/>
          </a:xfrm>
          <a:custGeom>
            <a:avLst/>
            <a:gdLst>
              <a:gd name="T0" fmla="*/ 2147483647 w 366"/>
              <a:gd name="T1" fmla="*/ 2147483647 h 342"/>
              <a:gd name="T2" fmla="*/ 2147483647 w 366"/>
              <a:gd name="T3" fmla="*/ 2147483647 h 342"/>
              <a:gd name="T4" fmla="*/ 2147483647 w 366"/>
              <a:gd name="T5" fmla="*/ 2147483647 h 342"/>
              <a:gd name="T6" fmla="*/ 2147483647 w 366"/>
              <a:gd name="T7" fmla="*/ 2147483647 h 342"/>
              <a:gd name="T8" fmla="*/ 2147483647 w 366"/>
              <a:gd name="T9" fmla="*/ 2147483647 h 342"/>
              <a:gd name="T10" fmla="*/ 2147483647 w 366"/>
              <a:gd name="T11" fmla="*/ 0 h 342"/>
              <a:gd name="T12" fmla="*/ 2147483647 w 366"/>
              <a:gd name="T13" fmla="*/ 2147483647 h 342"/>
              <a:gd name="T14" fmla="*/ 2147483647 w 366"/>
              <a:gd name="T15" fmla="*/ 2147483647 h 342"/>
              <a:gd name="T16" fmla="*/ 2147483647 w 366"/>
              <a:gd name="T17" fmla="*/ 2147483647 h 342"/>
              <a:gd name="T18" fmla="*/ 2147483647 w 366"/>
              <a:gd name="T19" fmla="*/ 2147483647 h 342"/>
              <a:gd name="T20" fmla="*/ 2147483647 w 366"/>
              <a:gd name="T21" fmla="*/ 2147483647 h 342"/>
              <a:gd name="T22" fmla="*/ 2147483647 w 366"/>
              <a:gd name="T23" fmla="*/ 2147483647 h 342"/>
              <a:gd name="T24" fmla="*/ 2147483647 w 366"/>
              <a:gd name="T25" fmla="*/ 2147483647 h 342"/>
              <a:gd name="T26" fmla="*/ 2147483647 w 366"/>
              <a:gd name="T27" fmla="*/ 2147483647 h 342"/>
              <a:gd name="T28" fmla="*/ 0 w 366"/>
              <a:gd name="T29" fmla="*/ 2147483647 h 342"/>
              <a:gd name="T30" fmla="*/ 2147483647 w 366"/>
              <a:gd name="T31" fmla="*/ 2147483647 h 342"/>
              <a:gd name="T32" fmla="*/ 2147483647 w 366"/>
              <a:gd name="T33" fmla="*/ 2147483647 h 342"/>
              <a:gd name="T34" fmla="*/ 2147483647 w 366"/>
              <a:gd name="T35" fmla="*/ 2147483647 h 342"/>
              <a:gd name="T36" fmla="*/ 2147483647 w 366"/>
              <a:gd name="T37" fmla="*/ 2147483647 h 342"/>
              <a:gd name="T38" fmla="*/ 2147483647 w 366"/>
              <a:gd name="T39" fmla="*/ 2147483647 h 342"/>
              <a:gd name="T40" fmla="*/ 2147483647 w 366"/>
              <a:gd name="T41" fmla="*/ 2147483647 h 342"/>
              <a:gd name="T42" fmla="*/ 2147483647 w 366"/>
              <a:gd name="T43" fmla="*/ 2147483647 h 342"/>
              <a:gd name="T44" fmla="*/ 2147483647 w 366"/>
              <a:gd name="T45" fmla="*/ 2147483647 h 342"/>
              <a:gd name="T46" fmla="*/ 2147483647 w 366"/>
              <a:gd name="T47" fmla="*/ 2147483647 h 342"/>
              <a:gd name="T48" fmla="*/ 2147483647 w 366"/>
              <a:gd name="T49" fmla="*/ 2147483647 h 342"/>
              <a:gd name="T50" fmla="*/ 2147483647 w 366"/>
              <a:gd name="T51" fmla="*/ 2147483647 h 342"/>
              <a:gd name="T52" fmla="*/ 2147483647 w 366"/>
              <a:gd name="T53" fmla="*/ 2147483647 h 342"/>
              <a:gd name="T54" fmla="*/ 2147483647 w 366"/>
              <a:gd name="T55" fmla="*/ 2147483647 h 342"/>
              <a:gd name="T56" fmla="*/ 2147483647 w 366"/>
              <a:gd name="T57" fmla="*/ 2147483647 h 342"/>
              <a:gd name="T58" fmla="*/ 2147483647 w 366"/>
              <a:gd name="T59" fmla="*/ 2147483647 h 342"/>
              <a:gd name="T60" fmla="*/ 2147483647 w 366"/>
              <a:gd name="T61" fmla="*/ 2147483647 h 342"/>
              <a:gd name="T62" fmla="*/ 2147483647 w 366"/>
              <a:gd name="T63" fmla="*/ 2147483647 h 342"/>
              <a:gd name="T64" fmla="*/ 2147483647 w 366"/>
              <a:gd name="T65" fmla="*/ 2147483647 h 342"/>
              <a:gd name="T66" fmla="*/ 2147483647 w 366"/>
              <a:gd name="T67" fmla="*/ 2147483647 h 342"/>
              <a:gd name="T68" fmla="*/ 2147483647 w 366"/>
              <a:gd name="T69" fmla="*/ 2147483647 h 342"/>
              <a:gd name="T70" fmla="*/ 2147483647 w 366"/>
              <a:gd name="T71" fmla="*/ 2147483647 h 342"/>
              <a:gd name="T72" fmla="*/ 2147483647 w 366"/>
              <a:gd name="T73" fmla="*/ 2147483647 h 342"/>
              <a:gd name="T74" fmla="*/ 2147483647 w 366"/>
              <a:gd name="T75" fmla="*/ 2147483647 h 342"/>
              <a:gd name="T76" fmla="*/ 2147483647 w 366"/>
              <a:gd name="T77" fmla="*/ 2147483647 h 342"/>
              <a:gd name="T78" fmla="*/ 2147483647 w 366"/>
              <a:gd name="T79" fmla="*/ 2147483647 h 342"/>
              <a:gd name="T80" fmla="*/ 2147483647 w 366"/>
              <a:gd name="T81" fmla="*/ 2147483647 h 342"/>
              <a:gd name="T82" fmla="*/ 2147483647 w 366"/>
              <a:gd name="T83" fmla="*/ 2147483647 h 342"/>
              <a:gd name="T84" fmla="*/ 2147483647 w 366"/>
              <a:gd name="T85" fmla="*/ 2147483647 h 342"/>
              <a:gd name="T86" fmla="*/ 2147483647 w 366"/>
              <a:gd name="T87" fmla="*/ 2147483647 h 342"/>
              <a:gd name="T88" fmla="*/ 2147483647 w 366"/>
              <a:gd name="T89" fmla="*/ 2147483647 h 342"/>
              <a:gd name="T90" fmla="*/ 2147483647 w 366"/>
              <a:gd name="T91" fmla="*/ 2147483647 h 342"/>
              <a:gd name="T92" fmla="*/ 2147483647 w 366"/>
              <a:gd name="T93" fmla="*/ 2147483647 h 342"/>
              <a:gd name="T94" fmla="*/ 2147483647 w 366"/>
              <a:gd name="T95" fmla="*/ 2147483647 h 342"/>
              <a:gd name="T96" fmla="*/ 2147483647 w 366"/>
              <a:gd name="T97" fmla="*/ 2147483647 h 342"/>
              <a:gd name="T98" fmla="*/ 2147483647 w 366"/>
              <a:gd name="T99" fmla="*/ 2147483647 h 342"/>
              <a:gd name="T100" fmla="*/ 2147483647 w 366"/>
              <a:gd name="T101" fmla="*/ 2147483647 h 342"/>
              <a:gd name="T102" fmla="*/ 2147483647 w 366"/>
              <a:gd name="T103" fmla="*/ 2147483647 h 342"/>
              <a:gd name="T104" fmla="*/ 2147483647 w 366"/>
              <a:gd name="T105" fmla="*/ 2147483647 h 342"/>
              <a:gd name="T106" fmla="*/ 2147483647 w 366"/>
              <a:gd name="T107" fmla="*/ 2147483647 h 342"/>
              <a:gd name="T108" fmla="*/ 2147483647 w 366"/>
              <a:gd name="T109" fmla="*/ 2147483647 h 342"/>
              <a:gd name="T110" fmla="*/ 2147483647 w 366"/>
              <a:gd name="T111" fmla="*/ 2147483647 h 34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66"/>
              <a:gd name="T169" fmla="*/ 0 h 342"/>
              <a:gd name="T170" fmla="*/ 366 w 366"/>
              <a:gd name="T171" fmla="*/ 342 h 34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66" h="342">
                <a:moveTo>
                  <a:pt x="294" y="8"/>
                </a:moveTo>
                <a:lnTo>
                  <a:pt x="284" y="58"/>
                </a:lnTo>
                <a:lnTo>
                  <a:pt x="278" y="48"/>
                </a:lnTo>
                <a:lnTo>
                  <a:pt x="270" y="38"/>
                </a:lnTo>
                <a:lnTo>
                  <a:pt x="260" y="28"/>
                </a:lnTo>
                <a:lnTo>
                  <a:pt x="248" y="20"/>
                </a:lnTo>
                <a:lnTo>
                  <a:pt x="234" y="12"/>
                </a:lnTo>
                <a:lnTo>
                  <a:pt x="216" y="6"/>
                </a:lnTo>
                <a:lnTo>
                  <a:pt x="198" y="2"/>
                </a:lnTo>
                <a:lnTo>
                  <a:pt x="178" y="0"/>
                </a:lnTo>
                <a:lnTo>
                  <a:pt x="158" y="2"/>
                </a:lnTo>
                <a:lnTo>
                  <a:pt x="140" y="4"/>
                </a:lnTo>
                <a:lnTo>
                  <a:pt x="124" y="10"/>
                </a:lnTo>
                <a:lnTo>
                  <a:pt x="108" y="16"/>
                </a:lnTo>
                <a:lnTo>
                  <a:pt x="92" y="24"/>
                </a:lnTo>
                <a:lnTo>
                  <a:pt x="78" y="32"/>
                </a:lnTo>
                <a:lnTo>
                  <a:pt x="66" y="42"/>
                </a:lnTo>
                <a:lnTo>
                  <a:pt x="54" y="54"/>
                </a:lnTo>
                <a:lnTo>
                  <a:pt x="44" y="68"/>
                </a:lnTo>
                <a:lnTo>
                  <a:pt x="34" y="82"/>
                </a:lnTo>
                <a:lnTo>
                  <a:pt x="26" y="96"/>
                </a:lnTo>
                <a:lnTo>
                  <a:pt x="20" y="110"/>
                </a:lnTo>
                <a:lnTo>
                  <a:pt x="14" y="126"/>
                </a:lnTo>
                <a:lnTo>
                  <a:pt x="8" y="144"/>
                </a:lnTo>
                <a:lnTo>
                  <a:pt x="4" y="160"/>
                </a:lnTo>
                <a:lnTo>
                  <a:pt x="2" y="176"/>
                </a:lnTo>
                <a:lnTo>
                  <a:pt x="0" y="196"/>
                </a:lnTo>
                <a:lnTo>
                  <a:pt x="2" y="214"/>
                </a:lnTo>
                <a:lnTo>
                  <a:pt x="4" y="230"/>
                </a:lnTo>
                <a:lnTo>
                  <a:pt x="6" y="246"/>
                </a:lnTo>
                <a:lnTo>
                  <a:pt x="12" y="260"/>
                </a:lnTo>
                <a:lnTo>
                  <a:pt x="18" y="274"/>
                </a:lnTo>
                <a:lnTo>
                  <a:pt x="26" y="286"/>
                </a:lnTo>
                <a:lnTo>
                  <a:pt x="34" y="298"/>
                </a:lnTo>
                <a:lnTo>
                  <a:pt x="44" y="308"/>
                </a:lnTo>
                <a:lnTo>
                  <a:pt x="54" y="316"/>
                </a:lnTo>
                <a:lnTo>
                  <a:pt x="64" y="324"/>
                </a:lnTo>
                <a:lnTo>
                  <a:pt x="76" y="330"/>
                </a:lnTo>
                <a:lnTo>
                  <a:pt x="88" y="334"/>
                </a:lnTo>
                <a:lnTo>
                  <a:pt x="100" y="338"/>
                </a:lnTo>
                <a:lnTo>
                  <a:pt x="112" y="340"/>
                </a:lnTo>
                <a:lnTo>
                  <a:pt x="126" y="342"/>
                </a:lnTo>
                <a:lnTo>
                  <a:pt x="148" y="340"/>
                </a:lnTo>
                <a:lnTo>
                  <a:pt x="168" y="336"/>
                </a:lnTo>
                <a:lnTo>
                  <a:pt x="186" y="330"/>
                </a:lnTo>
                <a:lnTo>
                  <a:pt x="202" y="322"/>
                </a:lnTo>
                <a:lnTo>
                  <a:pt x="216" y="314"/>
                </a:lnTo>
                <a:lnTo>
                  <a:pt x="226" y="304"/>
                </a:lnTo>
                <a:lnTo>
                  <a:pt x="236" y="292"/>
                </a:lnTo>
                <a:lnTo>
                  <a:pt x="246" y="280"/>
                </a:lnTo>
                <a:lnTo>
                  <a:pt x="244" y="286"/>
                </a:lnTo>
                <a:lnTo>
                  <a:pt x="244" y="296"/>
                </a:lnTo>
                <a:lnTo>
                  <a:pt x="246" y="306"/>
                </a:lnTo>
                <a:lnTo>
                  <a:pt x="248" y="314"/>
                </a:lnTo>
                <a:lnTo>
                  <a:pt x="254" y="322"/>
                </a:lnTo>
                <a:lnTo>
                  <a:pt x="262" y="326"/>
                </a:lnTo>
                <a:lnTo>
                  <a:pt x="270" y="330"/>
                </a:lnTo>
                <a:lnTo>
                  <a:pt x="278" y="334"/>
                </a:lnTo>
                <a:lnTo>
                  <a:pt x="288" y="334"/>
                </a:lnTo>
                <a:lnTo>
                  <a:pt x="308" y="334"/>
                </a:lnTo>
                <a:lnTo>
                  <a:pt x="366" y="8"/>
                </a:lnTo>
                <a:lnTo>
                  <a:pt x="294" y="8"/>
                </a:lnTo>
                <a:close/>
                <a:moveTo>
                  <a:pt x="146" y="282"/>
                </a:moveTo>
                <a:lnTo>
                  <a:pt x="146" y="282"/>
                </a:lnTo>
                <a:lnTo>
                  <a:pt x="136" y="280"/>
                </a:lnTo>
                <a:lnTo>
                  <a:pt x="128" y="278"/>
                </a:lnTo>
                <a:lnTo>
                  <a:pt x="120" y="274"/>
                </a:lnTo>
                <a:lnTo>
                  <a:pt x="112" y="270"/>
                </a:lnTo>
                <a:lnTo>
                  <a:pt x="106" y="264"/>
                </a:lnTo>
                <a:lnTo>
                  <a:pt x="100" y="258"/>
                </a:lnTo>
                <a:lnTo>
                  <a:pt x="90" y="242"/>
                </a:lnTo>
                <a:lnTo>
                  <a:pt x="84" y="224"/>
                </a:lnTo>
                <a:lnTo>
                  <a:pt x="80" y="206"/>
                </a:lnTo>
                <a:lnTo>
                  <a:pt x="80" y="184"/>
                </a:lnTo>
                <a:lnTo>
                  <a:pt x="82" y="164"/>
                </a:lnTo>
                <a:lnTo>
                  <a:pt x="88" y="142"/>
                </a:lnTo>
                <a:lnTo>
                  <a:pt x="94" y="122"/>
                </a:lnTo>
                <a:lnTo>
                  <a:pt x="104" y="102"/>
                </a:lnTo>
                <a:lnTo>
                  <a:pt x="116" y="86"/>
                </a:lnTo>
                <a:lnTo>
                  <a:pt x="132" y="72"/>
                </a:lnTo>
                <a:lnTo>
                  <a:pt x="148" y="62"/>
                </a:lnTo>
                <a:lnTo>
                  <a:pt x="156" y="58"/>
                </a:lnTo>
                <a:lnTo>
                  <a:pt x="166" y="56"/>
                </a:lnTo>
                <a:lnTo>
                  <a:pt x="176" y="54"/>
                </a:lnTo>
                <a:lnTo>
                  <a:pt x="188" y="54"/>
                </a:lnTo>
                <a:lnTo>
                  <a:pt x="198" y="56"/>
                </a:lnTo>
                <a:lnTo>
                  <a:pt x="208" y="58"/>
                </a:lnTo>
                <a:lnTo>
                  <a:pt x="216" y="62"/>
                </a:lnTo>
                <a:lnTo>
                  <a:pt x="224" y="66"/>
                </a:lnTo>
                <a:lnTo>
                  <a:pt x="232" y="72"/>
                </a:lnTo>
                <a:lnTo>
                  <a:pt x="238" y="78"/>
                </a:lnTo>
                <a:lnTo>
                  <a:pt x="248" y="94"/>
                </a:lnTo>
                <a:lnTo>
                  <a:pt x="256" y="110"/>
                </a:lnTo>
                <a:lnTo>
                  <a:pt x="258" y="130"/>
                </a:lnTo>
                <a:lnTo>
                  <a:pt x="260" y="152"/>
                </a:lnTo>
                <a:lnTo>
                  <a:pt x="258" y="172"/>
                </a:lnTo>
                <a:lnTo>
                  <a:pt x="252" y="194"/>
                </a:lnTo>
                <a:lnTo>
                  <a:pt x="244" y="214"/>
                </a:lnTo>
                <a:lnTo>
                  <a:pt x="234" y="234"/>
                </a:lnTo>
                <a:lnTo>
                  <a:pt x="220" y="250"/>
                </a:lnTo>
                <a:lnTo>
                  <a:pt x="206" y="264"/>
                </a:lnTo>
                <a:lnTo>
                  <a:pt x="188" y="274"/>
                </a:lnTo>
                <a:lnTo>
                  <a:pt x="178" y="278"/>
                </a:lnTo>
                <a:lnTo>
                  <a:pt x="168" y="280"/>
                </a:lnTo>
                <a:lnTo>
                  <a:pt x="158" y="282"/>
                </a:lnTo>
                <a:lnTo>
                  <a:pt x="146" y="282"/>
                </a:lnTo>
                <a:close/>
              </a:path>
            </a:pathLst>
          </a:custGeom>
          <a:solidFill>
            <a:srgbClr val="0099FF"/>
          </a:solidFill>
          <a:ln w="9525">
            <a:noFill/>
            <a:round/>
            <a:headEnd/>
            <a:tailEnd/>
          </a:ln>
        </p:spPr>
        <p:txBody>
          <a:bodyPr lIns="80147" tIns="40074" rIns="80147" bIns="40074"/>
          <a:lstStyle/>
          <a:p>
            <a:endParaRPr lang="es-ES"/>
          </a:p>
        </p:txBody>
      </p:sp>
      <p:sp>
        <p:nvSpPr>
          <p:cNvPr id="3085" name="DTBSLD589163"/>
          <p:cNvSpPr>
            <a:spLocks noEditPoints="1"/>
          </p:cNvSpPr>
          <p:nvPr/>
        </p:nvSpPr>
        <p:spPr bwMode="auto">
          <a:xfrm>
            <a:off x="7984710" y="5945136"/>
            <a:ext cx="180546" cy="169902"/>
          </a:xfrm>
          <a:custGeom>
            <a:avLst/>
            <a:gdLst>
              <a:gd name="T0" fmla="*/ 2147483647 w 364"/>
              <a:gd name="T1" fmla="*/ 2147483647 h 342"/>
              <a:gd name="T2" fmla="*/ 2147483647 w 364"/>
              <a:gd name="T3" fmla="*/ 2147483647 h 342"/>
              <a:gd name="T4" fmla="*/ 2147483647 w 364"/>
              <a:gd name="T5" fmla="*/ 2147483647 h 342"/>
              <a:gd name="T6" fmla="*/ 2147483647 w 364"/>
              <a:gd name="T7" fmla="*/ 2147483647 h 342"/>
              <a:gd name="T8" fmla="*/ 2147483647 w 364"/>
              <a:gd name="T9" fmla="*/ 2147483647 h 342"/>
              <a:gd name="T10" fmla="*/ 2147483647 w 364"/>
              <a:gd name="T11" fmla="*/ 0 h 342"/>
              <a:gd name="T12" fmla="*/ 2147483647 w 364"/>
              <a:gd name="T13" fmla="*/ 2147483647 h 342"/>
              <a:gd name="T14" fmla="*/ 2147483647 w 364"/>
              <a:gd name="T15" fmla="*/ 2147483647 h 342"/>
              <a:gd name="T16" fmla="*/ 2147483647 w 364"/>
              <a:gd name="T17" fmla="*/ 2147483647 h 342"/>
              <a:gd name="T18" fmla="*/ 2147483647 w 364"/>
              <a:gd name="T19" fmla="*/ 2147483647 h 342"/>
              <a:gd name="T20" fmla="*/ 2147483647 w 364"/>
              <a:gd name="T21" fmla="*/ 2147483647 h 342"/>
              <a:gd name="T22" fmla="*/ 2147483647 w 364"/>
              <a:gd name="T23" fmla="*/ 2147483647 h 342"/>
              <a:gd name="T24" fmla="*/ 2147483647 w 364"/>
              <a:gd name="T25" fmla="*/ 2147483647 h 342"/>
              <a:gd name="T26" fmla="*/ 2147483647 w 364"/>
              <a:gd name="T27" fmla="*/ 2147483647 h 342"/>
              <a:gd name="T28" fmla="*/ 0 w 364"/>
              <a:gd name="T29" fmla="*/ 2147483647 h 342"/>
              <a:gd name="T30" fmla="*/ 2147483647 w 364"/>
              <a:gd name="T31" fmla="*/ 2147483647 h 342"/>
              <a:gd name="T32" fmla="*/ 2147483647 w 364"/>
              <a:gd name="T33" fmla="*/ 2147483647 h 342"/>
              <a:gd name="T34" fmla="*/ 2147483647 w 364"/>
              <a:gd name="T35" fmla="*/ 2147483647 h 342"/>
              <a:gd name="T36" fmla="*/ 2147483647 w 364"/>
              <a:gd name="T37" fmla="*/ 2147483647 h 342"/>
              <a:gd name="T38" fmla="*/ 2147483647 w 364"/>
              <a:gd name="T39" fmla="*/ 2147483647 h 342"/>
              <a:gd name="T40" fmla="*/ 2147483647 w 364"/>
              <a:gd name="T41" fmla="*/ 2147483647 h 342"/>
              <a:gd name="T42" fmla="*/ 2147483647 w 364"/>
              <a:gd name="T43" fmla="*/ 2147483647 h 342"/>
              <a:gd name="T44" fmla="*/ 2147483647 w 364"/>
              <a:gd name="T45" fmla="*/ 2147483647 h 342"/>
              <a:gd name="T46" fmla="*/ 2147483647 w 364"/>
              <a:gd name="T47" fmla="*/ 2147483647 h 342"/>
              <a:gd name="T48" fmla="*/ 2147483647 w 364"/>
              <a:gd name="T49" fmla="*/ 2147483647 h 342"/>
              <a:gd name="T50" fmla="*/ 2147483647 w 364"/>
              <a:gd name="T51" fmla="*/ 2147483647 h 342"/>
              <a:gd name="T52" fmla="*/ 2147483647 w 364"/>
              <a:gd name="T53" fmla="*/ 2147483647 h 342"/>
              <a:gd name="T54" fmla="*/ 2147483647 w 364"/>
              <a:gd name="T55" fmla="*/ 2147483647 h 342"/>
              <a:gd name="T56" fmla="*/ 2147483647 w 364"/>
              <a:gd name="T57" fmla="*/ 2147483647 h 342"/>
              <a:gd name="T58" fmla="*/ 2147483647 w 364"/>
              <a:gd name="T59" fmla="*/ 2147483647 h 342"/>
              <a:gd name="T60" fmla="*/ 2147483647 w 364"/>
              <a:gd name="T61" fmla="*/ 2147483647 h 342"/>
              <a:gd name="T62" fmla="*/ 2147483647 w 364"/>
              <a:gd name="T63" fmla="*/ 2147483647 h 342"/>
              <a:gd name="T64" fmla="*/ 2147483647 w 364"/>
              <a:gd name="T65" fmla="*/ 2147483647 h 342"/>
              <a:gd name="T66" fmla="*/ 2147483647 w 364"/>
              <a:gd name="T67" fmla="*/ 2147483647 h 342"/>
              <a:gd name="T68" fmla="*/ 2147483647 w 364"/>
              <a:gd name="T69" fmla="*/ 2147483647 h 342"/>
              <a:gd name="T70" fmla="*/ 2147483647 w 364"/>
              <a:gd name="T71" fmla="*/ 2147483647 h 342"/>
              <a:gd name="T72" fmla="*/ 2147483647 w 364"/>
              <a:gd name="T73" fmla="*/ 2147483647 h 342"/>
              <a:gd name="T74" fmla="*/ 2147483647 w 364"/>
              <a:gd name="T75" fmla="*/ 2147483647 h 342"/>
              <a:gd name="T76" fmla="*/ 2147483647 w 364"/>
              <a:gd name="T77" fmla="*/ 2147483647 h 342"/>
              <a:gd name="T78" fmla="*/ 2147483647 w 364"/>
              <a:gd name="T79" fmla="*/ 2147483647 h 342"/>
              <a:gd name="T80" fmla="*/ 2147483647 w 364"/>
              <a:gd name="T81" fmla="*/ 2147483647 h 342"/>
              <a:gd name="T82" fmla="*/ 2147483647 w 364"/>
              <a:gd name="T83" fmla="*/ 2147483647 h 342"/>
              <a:gd name="T84" fmla="*/ 2147483647 w 364"/>
              <a:gd name="T85" fmla="*/ 2147483647 h 342"/>
              <a:gd name="T86" fmla="*/ 2147483647 w 364"/>
              <a:gd name="T87" fmla="*/ 2147483647 h 342"/>
              <a:gd name="T88" fmla="*/ 2147483647 w 364"/>
              <a:gd name="T89" fmla="*/ 2147483647 h 342"/>
              <a:gd name="T90" fmla="*/ 2147483647 w 364"/>
              <a:gd name="T91" fmla="*/ 2147483647 h 342"/>
              <a:gd name="T92" fmla="*/ 2147483647 w 364"/>
              <a:gd name="T93" fmla="*/ 2147483647 h 342"/>
              <a:gd name="T94" fmla="*/ 2147483647 w 364"/>
              <a:gd name="T95" fmla="*/ 2147483647 h 342"/>
              <a:gd name="T96" fmla="*/ 2147483647 w 364"/>
              <a:gd name="T97" fmla="*/ 2147483647 h 342"/>
              <a:gd name="T98" fmla="*/ 2147483647 w 364"/>
              <a:gd name="T99" fmla="*/ 2147483647 h 342"/>
              <a:gd name="T100" fmla="*/ 2147483647 w 364"/>
              <a:gd name="T101" fmla="*/ 2147483647 h 342"/>
              <a:gd name="T102" fmla="*/ 2147483647 w 364"/>
              <a:gd name="T103" fmla="*/ 2147483647 h 342"/>
              <a:gd name="T104" fmla="*/ 2147483647 w 364"/>
              <a:gd name="T105" fmla="*/ 2147483647 h 342"/>
              <a:gd name="T106" fmla="*/ 2147483647 w 364"/>
              <a:gd name="T107" fmla="*/ 2147483647 h 342"/>
              <a:gd name="T108" fmla="*/ 2147483647 w 364"/>
              <a:gd name="T109" fmla="*/ 2147483647 h 342"/>
              <a:gd name="T110" fmla="*/ 2147483647 w 364"/>
              <a:gd name="T111" fmla="*/ 2147483647 h 34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64"/>
              <a:gd name="T169" fmla="*/ 0 h 342"/>
              <a:gd name="T170" fmla="*/ 364 w 364"/>
              <a:gd name="T171" fmla="*/ 342 h 34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64" h="342">
                <a:moveTo>
                  <a:pt x="294" y="8"/>
                </a:moveTo>
                <a:lnTo>
                  <a:pt x="284" y="58"/>
                </a:lnTo>
                <a:lnTo>
                  <a:pt x="278" y="48"/>
                </a:lnTo>
                <a:lnTo>
                  <a:pt x="270" y="38"/>
                </a:lnTo>
                <a:lnTo>
                  <a:pt x="260" y="28"/>
                </a:lnTo>
                <a:lnTo>
                  <a:pt x="248" y="20"/>
                </a:lnTo>
                <a:lnTo>
                  <a:pt x="232" y="12"/>
                </a:lnTo>
                <a:lnTo>
                  <a:pt x="216" y="6"/>
                </a:lnTo>
                <a:lnTo>
                  <a:pt x="198" y="2"/>
                </a:lnTo>
                <a:lnTo>
                  <a:pt x="176" y="0"/>
                </a:lnTo>
                <a:lnTo>
                  <a:pt x="158" y="2"/>
                </a:lnTo>
                <a:lnTo>
                  <a:pt x="140" y="4"/>
                </a:lnTo>
                <a:lnTo>
                  <a:pt x="122" y="10"/>
                </a:lnTo>
                <a:lnTo>
                  <a:pt x="106" y="16"/>
                </a:lnTo>
                <a:lnTo>
                  <a:pt x="92" y="24"/>
                </a:lnTo>
                <a:lnTo>
                  <a:pt x="78" y="32"/>
                </a:lnTo>
                <a:lnTo>
                  <a:pt x="66" y="42"/>
                </a:lnTo>
                <a:lnTo>
                  <a:pt x="54" y="54"/>
                </a:lnTo>
                <a:lnTo>
                  <a:pt x="44" y="68"/>
                </a:lnTo>
                <a:lnTo>
                  <a:pt x="34" y="82"/>
                </a:lnTo>
                <a:lnTo>
                  <a:pt x="26" y="96"/>
                </a:lnTo>
                <a:lnTo>
                  <a:pt x="18" y="110"/>
                </a:lnTo>
                <a:lnTo>
                  <a:pt x="12" y="126"/>
                </a:lnTo>
                <a:lnTo>
                  <a:pt x="8" y="144"/>
                </a:lnTo>
                <a:lnTo>
                  <a:pt x="4" y="160"/>
                </a:lnTo>
                <a:lnTo>
                  <a:pt x="2" y="176"/>
                </a:lnTo>
                <a:lnTo>
                  <a:pt x="0" y="196"/>
                </a:lnTo>
                <a:lnTo>
                  <a:pt x="0" y="214"/>
                </a:lnTo>
                <a:lnTo>
                  <a:pt x="2" y="230"/>
                </a:lnTo>
                <a:lnTo>
                  <a:pt x="6" y="246"/>
                </a:lnTo>
                <a:lnTo>
                  <a:pt x="10" y="260"/>
                </a:lnTo>
                <a:lnTo>
                  <a:pt x="16" y="274"/>
                </a:lnTo>
                <a:lnTo>
                  <a:pt x="24" y="286"/>
                </a:lnTo>
                <a:lnTo>
                  <a:pt x="32" y="298"/>
                </a:lnTo>
                <a:lnTo>
                  <a:pt x="42" y="308"/>
                </a:lnTo>
                <a:lnTo>
                  <a:pt x="52" y="316"/>
                </a:lnTo>
                <a:lnTo>
                  <a:pt x="64" y="324"/>
                </a:lnTo>
                <a:lnTo>
                  <a:pt x="74" y="330"/>
                </a:lnTo>
                <a:lnTo>
                  <a:pt x="86" y="334"/>
                </a:lnTo>
                <a:lnTo>
                  <a:pt x="100" y="338"/>
                </a:lnTo>
                <a:lnTo>
                  <a:pt x="112" y="340"/>
                </a:lnTo>
                <a:lnTo>
                  <a:pt x="124" y="342"/>
                </a:lnTo>
                <a:lnTo>
                  <a:pt x="148" y="340"/>
                </a:lnTo>
                <a:lnTo>
                  <a:pt x="168" y="336"/>
                </a:lnTo>
                <a:lnTo>
                  <a:pt x="186" y="330"/>
                </a:lnTo>
                <a:lnTo>
                  <a:pt x="200" y="322"/>
                </a:lnTo>
                <a:lnTo>
                  <a:pt x="214" y="314"/>
                </a:lnTo>
                <a:lnTo>
                  <a:pt x="226" y="304"/>
                </a:lnTo>
                <a:lnTo>
                  <a:pt x="236" y="292"/>
                </a:lnTo>
                <a:lnTo>
                  <a:pt x="244" y="280"/>
                </a:lnTo>
                <a:lnTo>
                  <a:pt x="244" y="286"/>
                </a:lnTo>
                <a:lnTo>
                  <a:pt x="242" y="296"/>
                </a:lnTo>
                <a:lnTo>
                  <a:pt x="244" y="306"/>
                </a:lnTo>
                <a:lnTo>
                  <a:pt x="248" y="314"/>
                </a:lnTo>
                <a:lnTo>
                  <a:pt x="254" y="322"/>
                </a:lnTo>
                <a:lnTo>
                  <a:pt x="260" y="326"/>
                </a:lnTo>
                <a:lnTo>
                  <a:pt x="268" y="330"/>
                </a:lnTo>
                <a:lnTo>
                  <a:pt x="278" y="334"/>
                </a:lnTo>
                <a:lnTo>
                  <a:pt x="286" y="334"/>
                </a:lnTo>
                <a:lnTo>
                  <a:pt x="308" y="334"/>
                </a:lnTo>
                <a:lnTo>
                  <a:pt x="364" y="8"/>
                </a:lnTo>
                <a:lnTo>
                  <a:pt x="294" y="8"/>
                </a:lnTo>
                <a:close/>
                <a:moveTo>
                  <a:pt x="146" y="282"/>
                </a:moveTo>
                <a:lnTo>
                  <a:pt x="146" y="282"/>
                </a:lnTo>
                <a:lnTo>
                  <a:pt x="136" y="280"/>
                </a:lnTo>
                <a:lnTo>
                  <a:pt x="126" y="278"/>
                </a:lnTo>
                <a:lnTo>
                  <a:pt x="118" y="274"/>
                </a:lnTo>
                <a:lnTo>
                  <a:pt x="112" y="270"/>
                </a:lnTo>
                <a:lnTo>
                  <a:pt x="104" y="264"/>
                </a:lnTo>
                <a:lnTo>
                  <a:pt x="98" y="258"/>
                </a:lnTo>
                <a:lnTo>
                  <a:pt x="90" y="242"/>
                </a:lnTo>
                <a:lnTo>
                  <a:pt x="84" y="224"/>
                </a:lnTo>
                <a:lnTo>
                  <a:pt x="80" y="206"/>
                </a:lnTo>
                <a:lnTo>
                  <a:pt x="80" y="184"/>
                </a:lnTo>
                <a:lnTo>
                  <a:pt x="82" y="164"/>
                </a:lnTo>
                <a:lnTo>
                  <a:pt x="86" y="142"/>
                </a:lnTo>
                <a:lnTo>
                  <a:pt x="94" y="122"/>
                </a:lnTo>
                <a:lnTo>
                  <a:pt x="104" y="102"/>
                </a:lnTo>
                <a:lnTo>
                  <a:pt x="116" y="86"/>
                </a:lnTo>
                <a:lnTo>
                  <a:pt x="130" y="72"/>
                </a:lnTo>
                <a:lnTo>
                  <a:pt x="146" y="62"/>
                </a:lnTo>
                <a:lnTo>
                  <a:pt x="156" y="58"/>
                </a:lnTo>
                <a:lnTo>
                  <a:pt x="166" y="56"/>
                </a:lnTo>
                <a:lnTo>
                  <a:pt x="176" y="54"/>
                </a:lnTo>
                <a:lnTo>
                  <a:pt x="186" y="54"/>
                </a:lnTo>
                <a:lnTo>
                  <a:pt x="198" y="56"/>
                </a:lnTo>
                <a:lnTo>
                  <a:pt x="206" y="58"/>
                </a:lnTo>
                <a:lnTo>
                  <a:pt x="216" y="62"/>
                </a:lnTo>
                <a:lnTo>
                  <a:pt x="224" y="66"/>
                </a:lnTo>
                <a:lnTo>
                  <a:pt x="232" y="72"/>
                </a:lnTo>
                <a:lnTo>
                  <a:pt x="238" y="78"/>
                </a:lnTo>
                <a:lnTo>
                  <a:pt x="248" y="94"/>
                </a:lnTo>
                <a:lnTo>
                  <a:pt x="254" y="110"/>
                </a:lnTo>
                <a:lnTo>
                  <a:pt x="258" y="130"/>
                </a:lnTo>
                <a:lnTo>
                  <a:pt x="258" y="152"/>
                </a:lnTo>
                <a:lnTo>
                  <a:pt x="256" y="172"/>
                </a:lnTo>
                <a:lnTo>
                  <a:pt x="252" y="194"/>
                </a:lnTo>
                <a:lnTo>
                  <a:pt x="244" y="214"/>
                </a:lnTo>
                <a:lnTo>
                  <a:pt x="232" y="234"/>
                </a:lnTo>
                <a:lnTo>
                  <a:pt x="220" y="250"/>
                </a:lnTo>
                <a:lnTo>
                  <a:pt x="204" y="264"/>
                </a:lnTo>
                <a:lnTo>
                  <a:pt x="188" y="274"/>
                </a:lnTo>
                <a:lnTo>
                  <a:pt x="178" y="278"/>
                </a:lnTo>
                <a:lnTo>
                  <a:pt x="168" y="280"/>
                </a:lnTo>
                <a:lnTo>
                  <a:pt x="156" y="282"/>
                </a:lnTo>
                <a:lnTo>
                  <a:pt x="146" y="282"/>
                </a:lnTo>
                <a:close/>
              </a:path>
            </a:pathLst>
          </a:custGeom>
          <a:solidFill>
            <a:srgbClr val="0099FF"/>
          </a:solidFill>
          <a:ln w="9525">
            <a:noFill/>
            <a:round/>
            <a:headEnd/>
            <a:tailEnd/>
          </a:ln>
        </p:spPr>
        <p:txBody>
          <a:bodyPr lIns="80147" tIns="40074" rIns="80147" bIns="40074"/>
          <a:lstStyle/>
          <a:p>
            <a:endParaRPr lang="es-ES"/>
          </a:p>
        </p:txBody>
      </p:sp>
      <p:sp>
        <p:nvSpPr>
          <p:cNvPr id="3086" name="DTBSLD9860932"/>
          <p:cNvSpPr>
            <a:spLocks/>
          </p:cNvSpPr>
          <p:nvPr/>
        </p:nvSpPr>
        <p:spPr bwMode="auto">
          <a:xfrm>
            <a:off x="7802808" y="5949455"/>
            <a:ext cx="61087" cy="162703"/>
          </a:xfrm>
          <a:custGeom>
            <a:avLst/>
            <a:gdLst>
              <a:gd name="T0" fmla="*/ 2147483647 w 124"/>
              <a:gd name="T1" fmla="*/ 0 h 326"/>
              <a:gd name="T2" fmla="*/ 2147483647 w 124"/>
              <a:gd name="T3" fmla="*/ 0 h 326"/>
              <a:gd name="T4" fmla="*/ 2147483647 w 124"/>
              <a:gd name="T5" fmla="*/ 0 h 326"/>
              <a:gd name="T6" fmla="*/ 0 w 124"/>
              <a:gd name="T7" fmla="*/ 2147483647 h 326"/>
              <a:gd name="T8" fmla="*/ 2147483647 w 124"/>
              <a:gd name="T9" fmla="*/ 2147483647 h 326"/>
              <a:gd name="T10" fmla="*/ 2147483647 w 124"/>
              <a:gd name="T11" fmla="*/ 2147483647 h 326"/>
              <a:gd name="T12" fmla="*/ 2147483647 w 124"/>
              <a:gd name="T13" fmla="*/ 2147483647 h 326"/>
              <a:gd name="T14" fmla="*/ 2147483647 w 124"/>
              <a:gd name="T15" fmla="*/ 2147483647 h 326"/>
              <a:gd name="T16" fmla="*/ 2147483647 w 124"/>
              <a:gd name="T17" fmla="*/ 2147483647 h 326"/>
              <a:gd name="T18" fmla="*/ 2147483647 w 124"/>
              <a:gd name="T19" fmla="*/ 2147483647 h 326"/>
              <a:gd name="T20" fmla="*/ 2147483647 w 124"/>
              <a:gd name="T21" fmla="*/ 2147483647 h 326"/>
              <a:gd name="T22" fmla="*/ 2147483647 w 124"/>
              <a:gd name="T23" fmla="*/ 2147483647 h 326"/>
              <a:gd name="T24" fmla="*/ 2147483647 w 124"/>
              <a:gd name="T25" fmla="*/ 2147483647 h 326"/>
              <a:gd name="T26" fmla="*/ 2147483647 w 124"/>
              <a:gd name="T27" fmla="*/ 0 h 326"/>
              <a:gd name="T28" fmla="*/ 2147483647 w 124"/>
              <a:gd name="T29" fmla="*/ 0 h 326"/>
              <a:gd name="T30" fmla="*/ 2147483647 w 124"/>
              <a:gd name="T31" fmla="*/ 0 h 32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4"/>
              <a:gd name="T49" fmla="*/ 0 h 326"/>
              <a:gd name="T50" fmla="*/ 124 w 124"/>
              <a:gd name="T51" fmla="*/ 326 h 32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4" h="326">
                <a:moveTo>
                  <a:pt x="76" y="0"/>
                </a:moveTo>
                <a:lnTo>
                  <a:pt x="76" y="0"/>
                </a:lnTo>
                <a:lnTo>
                  <a:pt x="58" y="0"/>
                </a:lnTo>
                <a:lnTo>
                  <a:pt x="0" y="326"/>
                </a:lnTo>
                <a:lnTo>
                  <a:pt x="74" y="326"/>
                </a:lnTo>
                <a:lnTo>
                  <a:pt x="124" y="50"/>
                </a:lnTo>
                <a:lnTo>
                  <a:pt x="124" y="40"/>
                </a:lnTo>
                <a:lnTo>
                  <a:pt x="122" y="30"/>
                </a:lnTo>
                <a:lnTo>
                  <a:pt x="120" y="20"/>
                </a:lnTo>
                <a:lnTo>
                  <a:pt x="114" y="14"/>
                </a:lnTo>
                <a:lnTo>
                  <a:pt x="106" y="8"/>
                </a:lnTo>
                <a:lnTo>
                  <a:pt x="98" y="2"/>
                </a:lnTo>
                <a:lnTo>
                  <a:pt x="88" y="0"/>
                </a:lnTo>
                <a:lnTo>
                  <a:pt x="76" y="0"/>
                </a:lnTo>
                <a:close/>
              </a:path>
            </a:pathLst>
          </a:custGeom>
          <a:solidFill>
            <a:srgbClr val="0099FF"/>
          </a:solidFill>
          <a:ln w="9525">
            <a:noFill/>
            <a:round/>
            <a:headEnd/>
            <a:tailEnd/>
          </a:ln>
        </p:spPr>
        <p:txBody>
          <a:bodyPr lIns="80147" tIns="40074" rIns="80147" bIns="40074"/>
          <a:lstStyle/>
          <a:p>
            <a:endParaRPr lang="es-ES"/>
          </a:p>
        </p:txBody>
      </p:sp>
      <p:sp>
        <p:nvSpPr>
          <p:cNvPr id="3087" name="DTBSLD9109643"/>
          <p:cNvSpPr>
            <a:spLocks/>
          </p:cNvSpPr>
          <p:nvPr/>
        </p:nvSpPr>
        <p:spPr bwMode="auto">
          <a:xfrm>
            <a:off x="7834031" y="5883223"/>
            <a:ext cx="44796" cy="43195"/>
          </a:xfrm>
          <a:custGeom>
            <a:avLst/>
            <a:gdLst>
              <a:gd name="T0" fmla="*/ 2147483647 w 86"/>
              <a:gd name="T1" fmla="*/ 2147483647 h 82"/>
              <a:gd name="T2" fmla="*/ 2147483647 w 86"/>
              <a:gd name="T3" fmla="*/ 2147483647 h 82"/>
              <a:gd name="T4" fmla="*/ 2147483647 w 86"/>
              <a:gd name="T5" fmla="*/ 2147483647 h 82"/>
              <a:gd name="T6" fmla="*/ 2147483647 w 86"/>
              <a:gd name="T7" fmla="*/ 2147483647 h 82"/>
              <a:gd name="T8" fmla="*/ 2147483647 w 86"/>
              <a:gd name="T9" fmla="*/ 0 h 82"/>
              <a:gd name="T10" fmla="*/ 2147483647 w 86"/>
              <a:gd name="T11" fmla="*/ 0 h 82"/>
              <a:gd name="T12" fmla="*/ 2147483647 w 86"/>
              <a:gd name="T13" fmla="*/ 0 h 82"/>
              <a:gd name="T14" fmla="*/ 2147483647 w 86"/>
              <a:gd name="T15" fmla="*/ 2147483647 h 82"/>
              <a:gd name="T16" fmla="*/ 2147483647 w 86"/>
              <a:gd name="T17" fmla="*/ 2147483647 h 82"/>
              <a:gd name="T18" fmla="*/ 2147483647 w 86"/>
              <a:gd name="T19" fmla="*/ 2147483647 h 82"/>
              <a:gd name="T20" fmla="*/ 2147483647 w 86"/>
              <a:gd name="T21" fmla="*/ 2147483647 h 82"/>
              <a:gd name="T22" fmla="*/ 2147483647 w 86"/>
              <a:gd name="T23" fmla="*/ 2147483647 h 82"/>
              <a:gd name="T24" fmla="*/ 2147483647 w 86"/>
              <a:gd name="T25" fmla="*/ 2147483647 h 82"/>
              <a:gd name="T26" fmla="*/ 2147483647 w 86"/>
              <a:gd name="T27" fmla="*/ 2147483647 h 82"/>
              <a:gd name="T28" fmla="*/ 2147483647 w 86"/>
              <a:gd name="T29" fmla="*/ 2147483647 h 82"/>
              <a:gd name="T30" fmla="*/ 0 w 86"/>
              <a:gd name="T31" fmla="*/ 2147483647 h 82"/>
              <a:gd name="T32" fmla="*/ 2147483647 w 86"/>
              <a:gd name="T33" fmla="*/ 2147483647 h 82"/>
              <a:gd name="T34" fmla="*/ 2147483647 w 86"/>
              <a:gd name="T35" fmla="*/ 2147483647 h 82"/>
              <a:gd name="T36" fmla="*/ 2147483647 w 86"/>
              <a:gd name="T37" fmla="*/ 2147483647 h 82"/>
              <a:gd name="T38" fmla="*/ 2147483647 w 86"/>
              <a:gd name="T39" fmla="*/ 2147483647 h 82"/>
              <a:gd name="T40" fmla="*/ 2147483647 w 86"/>
              <a:gd name="T41" fmla="*/ 2147483647 h 82"/>
              <a:gd name="T42" fmla="*/ 2147483647 w 86"/>
              <a:gd name="T43" fmla="*/ 2147483647 h 82"/>
              <a:gd name="T44" fmla="*/ 2147483647 w 86"/>
              <a:gd name="T45" fmla="*/ 2147483647 h 82"/>
              <a:gd name="T46" fmla="*/ 2147483647 w 86"/>
              <a:gd name="T47" fmla="*/ 2147483647 h 82"/>
              <a:gd name="T48" fmla="*/ 2147483647 w 86"/>
              <a:gd name="T49" fmla="*/ 2147483647 h 82"/>
              <a:gd name="T50" fmla="*/ 2147483647 w 86"/>
              <a:gd name="T51" fmla="*/ 2147483647 h 82"/>
              <a:gd name="T52" fmla="*/ 2147483647 w 86"/>
              <a:gd name="T53" fmla="*/ 2147483647 h 82"/>
              <a:gd name="T54" fmla="*/ 2147483647 w 86"/>
              <a:gd name="T55" fmla="*/ 2147483647 h 82"/>
              <a:gd name="T56" fmla="*/ 2147483647 w 86"/>
              <a:gd name="T57" fmla="*/ 2147483647 h 82"/>
              <a:gd name="T58" fmla="*/ 2147483647 w 86"/>
              <a:gd name="T59" fmla="*/ 2147483647 h 82"/>
              <a:gd name="T60" fmla="*/ 2147483647 w 86"/>
              <a:gd name="T61" fmla="*/ 2147483647 h 82"/>
              <a:gd name="T62" fmla="*/ 2147483647 w 86"/>
              <a:gd name="T63" fmla="*/ 2147483647 h 82"/>
              <a:gd name="T64" fmla="*/ 2147483647 w 86"/>
              <a:gd name="T65" fmla="*/ 2147483647 h 82"/>
              <a:gd name="T66" fmla="*/ 2147483647 w 86"/>
              <a:gd name="T67" fmla="*/ 2147483647 h 82"/>
              <a:gd name="T68" fmla="*/ 2147483647 w 86"/>
              <a:gd name="T69" fmla="*/ 2147483647 h 82"/>
              <a:gd name="T70" fmla="*/ 2147483647 w 86"/>
              <a:gd name="T71" fmla="*/ 2147483647 h 82"/>
              <a:gd name="T72" fmla="*/ 2147483647 w 86"/>
              <a:gd name="T73" fmla="*/ 2147483647 h 82"/>
              <a:gd name="T74" fmla="*/ 2147483647 w 86"/>
              <a:gd name="T75" fmla="*/ 2147483647 h 8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6"/>
              <a:gd name="T115" fmla="*/ 0 h 82"/>
              <a:gd name="T116" fmla="*/ 86 w 86"/>
              <a:gd name="T117" fmla="*/ 82 h 8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6" h="82">
                <a:moveTo>
                  <a:pt x="78" y="14"/>
                </a:moveTo>
                <a:lnTo>
                  <a:pt x="78" y="14"/>
                </a:lnTo>
                <a:lnTo>
                  <a:pt x="72" y="8"/>
                </a:lnTo>
                <a:lnTo>
                  <a:pt x="66" y="4"/>
                </a:lnTo>
                <a:lnTo>
                  <a:pt x="58" y="0"/>
                </a:lnTo>
                <a:lnTo>
                  <a:pt x="52" y="0"/>
                </a:lnTo>
                <a:lnTo>
                  <a:pt x="44" y="0"/>
                </a:lnTo>
                <a:lnTo>
                  <a:pt x="34" y="2"/>
                </a:lnTo>
                <a:lnTo>
                  <a:pt x="26" y="4"/>
                </a:lnTo>
                <a:lnTo>
                  <a:pt x="20" y="10"/>
                </a:lnTo>
                <a:lnTo>
                  <a:pt x="12" y="16"/>
                </a:lnTo>
                <a:lnTo>
                  <a:pt x="8" y="22"/>
                </a:lnTo>
                <a:lnTo>
                  <a:pt x="4" y="30"/>
                </a:lnTo>
                <a:lnTo>
                  <a:pt x="2" y="38"/>
                </a:lnTo>
                <a:lnTo>
                  <a:pt x="0" y="46"/>
                </a:lnTo>
                <a:lnTo>
                  <a:pt x="2" y="52"/>
                </a:lnTo>
                <a:lnTo>
                  <a:pt x="4" y="60"/>
                </a:lnTo>
                <a:lnTo>
                  <a:pt x="8" y="68"/>
                </a:lnTo>
                <a:lnTo>
                  <a:pt x="14" y="72"/>
                </a:lnTo>
                <a:lnTo>
                  <a:pt x="20" y="78"/>
                </a:lnTo>
                <a:lnTo>
                  <a:pt x="28" y="80"/>
                </a:lnTo>
                <a:lnTo>
                  <a:pt x="36" y="82"/>
                </a:lnTo>
                <a:lnTo>
                  <a:pt x="44" y="82"/>
                </a:lnTo>
                <a:lnTo>
                  <a:pt x="52" y="80"/>
                </a:lnTo>
                <a:lnTo>
                  <a:pt x="60" y="76"/>
                </a:lnTo>
                <a:lnTo>
                  <a:pt x="66" y="72"/>
                </a:lnTo>
                <a:lnTo>
                  <a:pt x="74" y="66"/>
                </a:lnTo>
                <a:lnTo>
                  <a:pt x="78" y="58"/>
                </a:lnTo>
                <a:lnTo>
                  <a:pt x="82" y="52"/>
                </a:lnTo>
                <a:lnTo>
                  <a:pt x="84" y="44"/>
                </a:lnTo>
                <a:lnTo>
                  <a:pt x="86" y="36"/>
                </a:lnTo>
                <a:lnTo>
                  <a:pt x="84" y="28"/>
                </a:lnTo>
                <a:lnTo>
                  <a:pt x="82" y="20"/>
                </a:lnTo>
                <a:lnTo>
                  <a:pt x="78" y="14"/>
                </a:lnTo>
                <a:close/>
              </a:path>
            </a:pathLst>
          </a:custGeom>
          <a:solidFill>
            <a:srgbClr val="0099FF"/>
          </a:solidFill>
          <a:ln w="9525">
            <a:noFill/>
            <a:round/>
            <a:headEnd/>
            <a:tailEnd/>
          </a:ln>
        </p:spPr>
        <p:txBody>
          <a:bodyPr lIns="80147" tIns="40074" rIns="80147" bIns="40074"/>
          <a:lstStyle/>
          <a:p>
            <a:endParaRPr lang="es-ES"/>
          </a:p>
        </p:txBody>
      </p:sp>
      <p:sp>
        <p:nvSpPr>
          <p:cNvPr id="3088" name="DTBSLD226866"/>
          <p:cNvSpPr>
            <a:spLocks/>
          </p:cNvSpPr>
          <p:nvPr/>
        </p:nvSpPr>
        <p:spPr bwMode="auto">
          <a:xfrm>
            <a:off x="7251670" y="5880343"/>
            <a:ext cx="169686" cy="234696"/>
          </a:xfrm>
          <a:custGeom>
            <a:avLst/>
            <a:gdLst>
              <a:gd name="T0" fmla="*/ 2147483647 w 342"/>
              <a:gd name="T1" fmla="*/ 2147483647 h 470"/>
              <a:gd name="T2" fmla="*/ 2147483647 w 342"/>
              <a:gd name="T3" fmla="*/ 2147483647 h 470"/>
              <a:gd name="T4" fmla="*/ 2147483647 w 342"/>
              <a:gd name="T5" fmla="*/ 2147483647 h 470"/>
              <a:gd name="T6" fmla="*/ 2147483647 w 342"/>
              <a:gd name="T7" fmla="*/ 2147483647 h 470"/>
              <a:gd name="T8" fmla="*/ 2147483647 w 342"/>
              <a:gd name="T9" fmla="*/ 2147483647 h 470"/>
              <a:gd name="T10" fmla="*/ 2147483647 w 342"/>
              <a:gd name="T11" fmla="*/ 2147483647 h 470"/>
              <a:gd name="T12" fmla="*/ 2147483647 w 342"/>
              <a:gd name="T13" fmla="*/ 2147483647 h 470"/>
              <a:gd name="T14" fmla="*/ 2147483647 w 342"/>
              <a:gd name="T15" fmla="*/ 2147483647 h 470"/>
              <a:gd name="T16" fmla="*/ 2147483647 w 342"/>
              <a:gd name="T17" fmla="*/ 2147483647 h 470"/>
              <a:gd name="T18" fmla="*/ 2147483647 w 342"/>
              <a:gd name="T19" fmla="*/ 2147483647 h 470"/>
              <a:gd name="T20" fmla="*/ 2147483647 w 342"/>
              <a:gd name="T21" fmla="*/ 2147483647 h 470"/>
              <a:gd name="T22" fmla="*/ 2147483647 w 342"/>
              <a:gd name="T23" fmla="*/ 2147483647 h 470"/>
              <a:gd name="T24" fmla="*/ 2147483647 w 342"/>
              <a:gd name="T25" fmla="*/ 2147483647 h 470"/>
              <a:gd name="T26" fmla="*/ 2147483647 w 342"/>
              <a:gd name="T27" fmla="*/ 2147483647 h 470"/>
              <a:gd name="T28" fmla="*/ 2147483647 w 342"/>
              <a:gd name="T29" fmla="*/ 2147483647 h 470"/>
              <a:gd name="T30" fmla="*/ 2147483647 w 342"/>
              <a:gd name="T31" fmla="*/ 2147483647 h 470"/>
              <a:gd name="T32" fmla="*/ 2147483647 w 342"/>
              <a:gd name="T33" fmla="*/ 2147483647 h 470"/>
              <a:gd name="T34" fmla="*/ 2147483647 w 342"/>
              <a:gd name="T35" fmla="*/ 2147483647 h 470"/>
              <a:gd name="T36" fmla="*/ 2147483647 w 342"/>
              <a:gd name="T37" fmla="*/ 2147483647 h 470"/>
              <a:gd name="T38" fmla="*/ 2147483647 w 342"/>
              <a:gd name="T39" fmla="*/ 2147483647 h 470"/>
              <a:gd name="T40" fmla="*/ 2147483647 w 342"/>
              <a:gd name="T41" fmla="*/ 2147483647 h 470"/>
              <a:gd name="T42" fmla="*/ 2147483647 w 342"/>
              <a:gd name="T43" fmla="*/ 0 h 470"/>
              <a:gd name="T44" fmla="*/ 2147483647 w 342"/>
              <a:gd name="T45" fmla="*/ 2147483647 h 470"/>
              <a:gd name="T46" fmla="*/ 2147483647 w 342"/>
              <a:gd name="T47" fmla="*/ 2147483647 h 470"/>
              <a:gd name="T48" fmla="*/ 2147483647 w 342"/>
              <a:gd name="T49" fmla="*/ 2147483647 h 470"/>
              <a:gd name="T50" fmla="*/ 2147483647 w 342"/>
              <a:gd name="T51" fmla="*/ 2147483647 h 470"/>
              <a:gd name="T52" fmla="*/ 2147483647 w 342"/>
              <a:gd name="T53" fmla="*/ 2147483647 h 470"/>
              <a:gd name="T54" fmla="*/ 2147483647 w 342"/>
              <a:gd name="T55" fmla="*/ 2147483647 h 470"/>
              <a:gd name="T56" fmla="*/ 2147483647 w 342"/>
              <a:gd name="T57" fmla="*/ 2147483647 h 470"/>
              <a:gd name="T58" fmla="*/ 2147483647 w 342"/>
              <a:gd name="T59" fmla="*/ 2147483647 h 470"/>
              <a:gd name="T60" fmla="*/ 2147483647 w 342"/>
              <a:gd name="T61" fmla="*/ 2147483647 h 470"/>
              <a:gd name="T62" fmla="*/ 2147483647 w 342"/>
              <a:gd name="T63" fmla="*/ 2147483647 h 470"/>
              <a:gd name="T64" fmla="*/ 2147483647 w 342"/>
              <a:gd name="T65" fmla="*/ 2147483647 h 470"/>
              <a:gd name="T66" fmla="*/ 2147483647 w 342"/>
              <a:gd name="T67" fmla="*/ 2147483647 h 470"/>
              <a:gd name="T68" fmla="*/ 2147483647 w 342"/>
              <a:gd name="T69" fmla="*/ 2147483647 h 470"/>
              <a:gd name="T70" fmla="*/ 2147483647 w 342"/>
              <a:gd name="T71" fmla="*/ 2147483647 h 470"/>
              <a:gd name="T72" fmla="*/ 2147483647 w 342"/>
              <a:gd name="T73" fmla="*/ 2147483647 h 470"/>
              <a:gd name="T74" fmla="*/ 2147483647 w 342"/>
              <a:gd name="T75" fmla="*/ 2147483647 h 470"/>
              <a:gd name="T76" fmla="*/ 2147483647 w 342"/>
              <a:gd name="T77" fmla="*/ 2147483647 h 470"/>
              <a:gd name="T78" fmla="*/ 2147483647 w 342"/>
              <a:gd name="T79" fmla="*/ 2147483647 h 470"/>
              <a:gd name="T80" fmla="*/ 2147483647 w 342"/>
              <a:gd name="T81" fmla="*/ 2147483647 h 470"/>
              <a:gd name="T82" fmla="*/ 2147483647 w 342"/>
              <a:gd name="T83" fmla="*/ 2147483647 h 470"/>
              <a:gd name="T84" fmla="*/ 2147483647 w 342"/>
              <a:gd name="T85" fmla="*/ 2147483647 h 470"/>
              <a:gd name="T86" fmla="*/ 2147483647 w 342"/>
              <a:gd name="T87" fmla="*/ 2147483647 h 470"/>
              <a:gd name="T88" fmla="*/ 2147483647 w 342"/>
              <a:gd name="T89" fmla="*/ 2147483647 h 470"/>
              <a:gd name="T90" fmla="*/ 2147483647 w 342"/>
              <a:gd name="T91" fmla="*/ 2147483647 h 470"/>
              <a:gd name="T92" fmla="*/ 2147483647 w 342"/>
              <a:gd name="T93" fmla="*/ 2147483647 h 470"/>
              <a:gd name="T94" fmla="*/ 0 w 342"/>
              <a:gd name="T95" fmla="*/ 2147483647 h 470"/>
              <a:gd name="T96" fmla="*/ 2147483647 w 342"/>
              <a:gd name="T97" fmla="*/ 2147483647 h 470"/>
              <a:gd name="T98" fmla="*/ 2147483647 w 342"/>
              <a:gd name="T99" fmla="*/ 2147483647 h 470"/>
              <a:gd name="T100" fmla="*/ 2147483647 w 342"/>
              <a:gd name="T101" fmla="*/ 2147483647 h 470"/>
              <a:gd name="T102" fmla="*/ 2147483647 w 342"/>
              <a:gd name="T103" fmla="*/ 2147483647 h 470"/>
              <a:gd name="T104" fmla="*/ 2147483647 w 342"/>
              <a:gd name="T105" fmla="*/ 2147483647 h 470"/>
              <a:gd name="T106" fmla="*/ 2147483647 w 342"/>
              <a:gd name="T107" fmla="*/ 2147483647 h 470"/>
              <a:gd name="T108" fmla="*/ 2147483647 w 342"/>
              <a:gd name="T109" fmla="*/ 2147483647 h 470"/>
              <a:gd name="T110" fmla="*/ 2147483647 w 342"/>
              <a:gd name="T111" fmla="*/ 2147483647 h 470"/>
              <a:gd name="T112" fmla="*/ 2147483647 w 342"/>
              <a:gd name="T113" fmla="*/ 2147483647 h 470"/>
              <a:gd name="T114" fmla="*/ 2147483647 w 342"/>
              <a:gd name="T115" fmla="*/ 2147483647 h 470"/>
              <a:gd name="T116" fmla="*/ 2147483647 w 342"/>
              <a:gd name="T117" fmla="*/ 2147483647 h 470"/>
              <a:gd name="T118" fmla="*/ 2147483647 w 342"/>
              <a:gd name="T119" fmla="*/ 2147483647 h 470"/>
              <a:gd name="T120" fmla="*/ 2147483647 w 342"/>
              <a:gd name="T121" fmla="*/ 2147483647 h 4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2"/>
              <a:gd name="T184" fmla="*/ 0 h 470"/>
              <a:gd name="T185" fmla="*/ 342 w 342"/>
              <a:gd name="T186" fmla="*/ 470 h 47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2" h="470">
                <a:moveTo>
                  <a:pt x="308" y="324"/>
                </a:moveTo>
                <a:lnTo>
                  <a:pt x="308" y="324"/>
                </a:lnTo>
                <a:lnTo>
                  <a:pt x="306" y="300"/>
                </a:lnTo>
                <a:lnTo>
                  <a:pt x="300" y="280"/>
                </a:lnTo>
                <a:lnTo>
                  <a:pt x="292" y="262"/>
                </a:lnTo>
                <a:lnTo>
                  <a:pt x="282" y="248"/>
                </a:lnTo>
                <a:lnTo>
                  <a:pt x="270" y="234"/>
                </a:lnTo>
                <a:lnTo>
                  <a:pt x="256" y="224"/>
                </a:lnTo>
                <a:lnTo>
                  <a:pt x="240" y="214"/>
                </a:lnTo>
                <a:lnTo>
                  <a:pt x="224" y="204"/>
                </a:lnTo>
                <a:lnTo>
                  <a:pt x="194" y="188"/>
                </a:lnTo>
                <a:lnTo>
                  <a:pt x="180" y="178"/>
                </a:lnTo>
                <a:lnTo>
                  <a:pt x="166" y="170"/>
                </a:lnTo>
                <a:lnTo>
                  <a:pt x="156" y="160"/>
                </a:lnTo>
                <a:lnTo>
                  <a:pt x="148" y="148"/>
                </a:lnTo>
                <a:lnTo>
                  <a:pt x="142" y="136"/>
                </a:lnTo>
                <a:lnTo>
                  <a:pt x="140" y="120"/>
                </a:lnTo>
                <a:lnTo>
                  <a:pt x="142" y="112"/>
                </a:lnTo>
                <a:lnTo>
                  <a:pt x="144" y="104"/>
                </a:lnTo>
                <a:lnTo>
                  <a:pt x="148" y="94"/>
                </a:lnTo>
                <a:lnTo>
                  <a:pt x="156" y="84"/>
                </a:lnTo>
                <a:lnTo>
                  <a:pt x="166" y="74"/>
                </a:lnTo>
                <a:lnTo>
                  <a:pt x="180" y="66"/>
                </a:lnTo>
                <a:lnTo>
                  <a:pt x="196" y="62"/>
                </a:lnTo>
                <a:lnTo>
                  <a:pt x="216" y="60"/>
                </a:lnTo>
                <a:lnTo>
                  <a:pt x="236" y="60"/>
                </a:lnTo>
                <a:lnTo>
                  <a:pt x="254" y="62"/>
                </a:lnTo>
                <a:lnTo>
                  <a:pt x="268" y="66"/>
                </a:lnTo>
                <a:lnTo>
                  <a:pt x="280" y="72"/>
                </a:lnTo>
                <a:lnTo>
                  <a:pt x="298" y="82"/>
                </a:lnTo>
                <a:lnTo>
                  <a:pt x="310" y="90"/>
                </a:lnTo>
                <a:lnTo>
                  <a:pt x="326" y="62"/>
                </a:lnTo>
                <a:lnTo>
                  <a:pt x="342" y="30"/>
                </a:lnTo>
                <a:lnTo>
                  <a:pt x="328" y="20"/>
                </a:lnTo>
                <a:lnTo>
                  <a:pt x="304" y="12"/>
                </a:lnTo>
                <a:lnTo>
                  <a:pt x="288" y="8"/>
                </a:lnTo>
                <a:lnTo>
                  <a:pt x="270" y="4"/>
                </a:lnTo>
                <a:lnTo>
                  <a:pt x="248" y="2"/>
                </a:lnTo>
                <a:lnTo>
                  <a:pt x="222" y="0"/>
                </a:lnTo>
                <a:lnTo>
                  <a:pt x="202" y="2"/>
                </a:lnTo>
                <a:lnTo>
                  <a:pt x="184" y="4"/>
                </a:lnTo>
                <a:lnTo>
                  <a:pt x="168" y="8"/>
                </a:lnTo>
                <a:lnTo>
                  <a:pt x="152" y="14"/>
                </a:lnTo>
                <a:lnTo>
                  <a:pt x="138" y="20"/>
                </a:lnTo>
                <a:lnTo>
                  <a:pt x="126" y="28"/>
                </a:lnTo>
                <a:lnTo>
                  <a:pt x="114" y="36"/>
                </a:lnTo>
                <a:lnTo>
                  <a:pt x="102" y="46"/>
                </a:lnTo>
                <a:lnTo>
                  <a:pt x="94" y="56"/>
                </a:lnTo>
                <a:lnTo>
                  <a:pt x="86" y="66"/>
                </a:lnTo>
                <a:lnTo>
                  <a:pt x="78" y="76"/>
                </a:lnTo>
                <a:lnTo>
                  <a:pt x="72" y="88"/>
                </a:lnTo>
                <a:lnTo>
                  <a:pt x="68" y="100"/>
                </a:lnTo>
                <a:lnTo>
                  <a:pt x="64" y="112"/>
                </a:lnTo>
                <a:lnTo>
                  <a:pt x="64" y="122"/>
                </a:lnTo>
                <a:lnTo>
                  <a:pt x="62" y="134"/>
                </a:lnTo>
                <a:lnTo>
                  <a:pt x="64" y="158"/>
                </a:lnTo>
                <a:lnTo>
                  <a:pt x="70" y="178"/>
                </a:lnTo>
                <a:lnTo>
                  <a:pt x="78" y="196"/>
                </a:lnTo>
                <a:lnTo>
                  <a:pt x="88" y="210"/>
                </a:lnTo>
                <a:lnTo>
                  <a:pt x="102" y="224"/>
                </a:lnTo>
                <a:lnTo>
                  <a:pt x="116" y="234"/>
                </a:lnTo>
                <a:lnTo>
                  <a:pt x="130" y="244"/>
                </a:lnTo>
                <a:lnTo>
                  <a:pt x="146" y="254"/>
                </a:lnTo>
                <a:lnTo>
                  <a:pt x="178" y="270"/>
                </a:lnTo>
                <a:lnTo>
                  <a:pt x="192" y="278"/>
                </a:lnTo>
                <a:lnTo>
                  <a:pt x="204" y="288"/>
                </a:lnTo>
                <a:lnTo>
                  <a:pt x="216" y="296"/>
                </a:lnTo>
                <a:lnTo>
                  <a:pt x="224" y="308"/>
                </a:lnTo>
                <a:lnTo>
                  <a:pt x="228" y="320"/>
                </a:lnTo>
                <a:lnTo>
                  <a:pt x="230" y="334"/>
                </a:lnTo>
                <a:lnTo>
                  <a:pt x="230" y="344"/>
                </a:lnTo>
                <a:lnTo>
                  <a:pt x="228" y="354"/>
                </a:lnTo>
                <a:lnTo>
                  <a:pt x="226" y="362"/>
                </a:lnTo>
                <a:lnTo>
                  <a:pt x="222" y="370"/>
                </a:lnTo>
                <a:lnTo>
                  <a:pt x="212" y="382"/>
                </a:lnTo>
                <a:lnTo>
                  <a:pt x="200" y="392"/>
                </a:lnTo>
                <a:lnTo>
                  <a:pt x="184" y="400"/>
                </a:lnTo>
                <a:lnTo>
                  <a:pt x="168" y="404"/>
                </a:lnTo>
                <a:lnTo>
                  <a:pt x="152" y="406"/>
                </a:lnTo>
                <a:lnTo>
                  <a:pt x="134" y="408"/>
                </a:lnTo>
                <a:lnTo>
                  <a:pt x="108" y="404"/>
                </a:lnTo>
                <a:lnTo>
                  <a:pt x="82" y="398"/>
                </a:lnTo>
                <a:lnTo>
                  <a:pt x="70" y="392"/>
                </a:lnTo>
                <a:lnTo>
                  <a:pt x="56" y="386"/>
                </a:lnTo>
                <a:lnTo>
                  <a:pt x="44" y="378"/>
                </a:lnTo>
                <a:lnTo>
                  <a:pt x="34" y="370"/>
                </a:lnTo>
                <a:lnTo>
                  <a:pt x="0" y="430"/>
                </a:lnTo>
                <a:lnTo>
                  <a:pt x="28" y="446"/>
                </a:lnTo>
                <a:lnTo>
                  <a:pt x="44" y="452"/>
                </a:lnTo>
                <a:lnTo>
                  <a:pt x="60" y="458"/>
                </a:lnTo>
                <a:lnTo>
                  <a:pt x="78" y="464"/>
                </a:lnTo>
                <a:lnTo>
                  <a:pt x="96" y="466"/>
                </a:lnTo>
                <a:lnTo>
                  <a:pt x="116" y="468"/>
                </a:lnTo>
                <a:lnTo>
                  <a:pt x="136" y="470"/>
                </a:lnTo>
                <a:lnTo>
                  <a:pt x="154" y="468"/>
                </a:lnTo>
                <a:lnTo>
                  <a:pt x="170" y="466"/>
                </a:lnTo>
                <a:lnTo>
                  <a:pt x="186" y="464"/>
                </a:lnTo>
                <a:lnTo>
                  <a:pt x="202" y="458"/>
                </a:lnTo>
                <a:lnTo>
                  <a:pt x="218" y="452"/>
                </a:lnTo>
                <a:lnTo>
                  <a:pt x="232" y="446"/>
                </a:lnTo>
                <a:lnTo>
                  <a:pt x="244" y="438"/>
                </a:lnTo>
                <a:lnTo>
                  <a:pt x="258" y="428"/>
                </a:lnTo>
                <a:lnTo>
                  <a:pt x="268" y="418"/>
                </a:lnTo>
                <a:lnTo>
                  <a:pt x="278" y="408"/>
                </a:lnTo>
                <a:lnTo>
                  <a:pt x="286" y="396"/>
                </a:lnTo>
                <a:lnTo>
                  <a:pt x="294" y="382"/>
                </a:lnTo>
                <a:lnTo>
                  <a:pt x="300" y="370"/>
                </a:lnTo>
                <a:lnTo>
                  <a:pt x="304" y="354"/>
                </a:lnTo>
                <a:lnTo>
                  <a:pt x="306" y="340"/>
                </a:lnTo>
                <a:lnTo>
                  <a:pt x="308" y="324"/>
                </a:lnTo>
                <a:close/>
              </a:path>
            </a:pathLst>
          </a:custGeom>
          <a:solidFill>
            <a:srgbClr val="0099FF"/>
          </a:solidFill>
          <a:ln w="9525">
            <a:noFill/>
            <a:round/>
            <a:headEnd/>
            <a:tailEnd/>
          </a:ln>
        </p:spPr>
        <p:txBody>
          <a:bodyPr lIns="80147" tIns="40074" rIns="80147" bIns="40074"/>
          <a:lstStyle/>
          <a:p>
            <a:endParaRPr lang="es-ES"/>
          </a:p>
        </p:txBody>
      </p:sp>
      <p:sp>
        <p:nvSpPr>
          <p:cNvPr id="3089" name="DTBSLD6951155"/>
          <p:cNvSpPr>
            <a:spLocks/>
          </p:cNvSpPr>
          <p:nvPr/>
        </p:nvSpPr>
        <p:spPr bwMode="auto">
          <a:xfrm>
            <a:off x="8163898" y="5943696"/>
            <a:ext cx="135748" cy="169902"/>
          </a:xfrm>
          <a:custGeom>
            <a:avLst/>
            <a:gdLst>
              <a:gd name="T0" fmla="*/ 2147483647 w 272"/>
              <a:gd name="T1" fmla="*/ 2147483647 h 340"/>
              <a:gd name="T2" fmla="*/ 2147483647 w 272"/>
              <a:gd name="T3" fmla="*/ 2147483647 h 340"/>
              <a:gd name="T4" fmla="*/ 2147483647 w 272"/>
              <a:gd name="T5" fmla="*/ 2147483647 h 340"/>
              <a:gd name="T6" fmla="*/ 2147483647 w 272"/>
              <a:gd name="T7" fmla="*/ 2147483647 h 340"/>
              <a:gd name="T8" fmla="*/ 2147483647 w 272"/>
              <a:gd name="T9" fmla="*/ 2147483647 h 340"/>
              <a:gd name="T10" fmla="*/ 2147483647 w 272"/>
              <a:gd name="T11" fmla="*/ 2147483647 h 340"/>
              <a:gd name="T12" fmla="*/ 2147483647 w 272"/>
              <a:gd name="T13" fmla="*/ 0 h 340"/>
              <a:gd name="T14" fmla="*/ 2147483647 w 272"/>
              <a:gd name="T15" fmla="*/ 0 h 340"/>
              <a:gd name="T16" fmla="*/ 2147483647 w 272"/>
              <a:gd name="T17" fmla="*/ 0 h 340"/>
              <a:gd name="T18" fmla="*/ 2147483647 w 272"/>
              <a:gd name="T19" fmla="*/ 2147483647 h 340"/>
              <a:gd name="T20" fmla="*/ 2147483647 w 272"/>
              <a:gd name="T21" fmla="*/ 2147483647 h 340"/>
              <a:gd name="T22" fmla="*/ 2147483647 w 272"/>
              <a:gd name="T23" fmla="*/ 2147483647 h 340"/>
              <a:gd name="T24" fmla="*/ 2147483647 w 272"/>
              <a:gd name="T25" fmla="*/ 2147483647 h 340"/>
              <a:gd name="T26" fmla="*/ 2147483647 w 272"/>
              <a:gd name="T27" fmla="*/ 2147483647 h 340"/>
              <a:gd name="T28" fmla="*/ 2147483647 w 272"/>
              <a:gd name="T29" fmla="*/ 2147483647 h 340"/>
              <a:gd name="T30" fmla="*/ 2147483647 w 272"/>
              <a:gd name="T31" fmla="*/ 2147483647 h 340"/>
              <a:gd name="T32" fmla="*/ 2147483647 w 272"/>
              <a:gd name="T33" fmla="*/ 2147483647 h 340"/>
              <a:gd name="T34" fmla="*/ 2147483647 w 272"/>
              <a:gd name="T35" fmla="*/ 2147483647 h 340"/>
              <a:gd name="T36" fmla="*/ 2147483647 w 272"/>
              <a:gd name="T37" fmla="*/ 2147483647 h 340"/>
              <a:gd name="T38" fmla="*/ 2147483647 w 272"/>
              <a:gd name="T39" fmla="*/ 2147483647 h 340"/>
              <a:gd name="T40" fmla="*/ 2147483647 w 272"/>
              <a:gd name="T41" fmla="*/ 2147483647 h 340"/>
              <a:gd name="T42" fmla="*/ 2147483647 w 272"/>
              <a:gd name="T43" fmla="*/ 2147483647 h 340"/>
              <a:gd name="T44" fmla="*/ 2147483647 w 272"/>
              <a:gd name="T45" fmla="*/ 2147483647 h 340"/>
              <a:gd name="T46" fmla="*/ 2147483647 w 272"/>
              <a:gd name="T47" fmla="*/ 2147483647 h 340"/>
              <a:gd name="T48" fmla="*/ 2147483647 w 272"/>
              <a:gd name="T49" fmla="*/ 2147483647 h 340"/>
              <a:gd name="T50" fmla="*/ 2147483647 w 272"/>
              <a:gd name="T51" fmla="*/ 2147483647 h 340"/>
              <a:gd name="T52" fmla="*/ 2147483647 w 272"/>
              <a:gd name="T53" fmla="*/ 2147483647 h 340"/>
              <a:gd name="T54" fmla="*/ 2147483647 w 272"/>
              <a:gd name="T55" fmla="*/ 2147483647 h 340"/>
              <a:gd name="T56" fmla="*/ 2147483647 w 272"/>
              <a:gd name="T57" fmla="*/ 2147483647 h 340"/>
              <a:gd name="T58" fmla="*/ 0 w 272"/>
              <a:gd name="T59" fmla="*/ 2147483647 h 340"/>
              <a:gd name="T60" fmla="*/ 2147483647 w 272"/>
              <a:gd name="T61" fmla="*/ 2147483647 h 340"/>
              <a:gd name="T62" fmla="*/ 2147483647 w 272"/>
              <a:gd name="T63" fmla="*/ 2147483647 h 340"/>
              <a:gd name="T64" fmla="*/ 2147483647 w 272"/>
              <a:gd name="T65" fmla="*/ 2147483647 h 340"/>
              <a:gd name="T66" fmla="*/ 2147483647 w 272"/>
              <a:gd name="T67" fmla="*/ 2147483647 h 340"/>
              <a:gd name="T68" fmla="*/ 2147483647 w 272"/>
              <a:gd name="T69" fmla="*/ 2147483647 h 340"/>
              <a:gd name="T70" fmla="*/ 2147483647 w 272"/>
              <a:gd name="T71" fmla="*/ 2147483647 h 340"/>
              <a:gd name="T72" fmla="*/ 2147483647 w 272"/>
              <a:gd name="T73" fmla="*/ 2147483647 h 340"/>
              <a:gd name="T74" fmla="*/ 2147483647 w 272"/>
              <a:gd name="T75" fmla="*/ 2147483647 h 340"/>
              <a:gd name="T76" fmla="*/ 2147483647 w 272"/>
              <a:gd name="T77" fmla="*/ 2147483647 h 340"/>
              <a:gd name="T78" fmla="*/ 2147483647 w 272"/>
              <a:gd name="T79" fmla="*/ 2147483647 h 340"/>
              <a:gd name="T80" fmla="*/ 2147483647 w 272"/>
              <a:gd name="T81" fmla="*/ 2147483647 h 340"/>
              <a:gd name="T82" fmla="*/ 2147483647 w 272"/>
              <a:gd name="T83" fmla="*/ 2147483647 h 340"/>
              <a:gd name="T84" fmla="*/ 2147483647 w 272"/>
              <a:gd name="T85" fmla="*/ 2147483647 h 340"/>
              <a:gd name="T86" fmla="*/ 2147483647 w 272"/>
              <a:gd name="T87" fmla="*/ 2147483647 h 340"/>
              <a:gd name="T88" fmla="*/ 2147483647 w 272"/>
              <a:gd name="T89" fmla="*/ 2147483647 h 340"/>
              <a:gd name="T90" fmla="*/ 2147483647 w 272"/>
              <a:gd name="T91" fmla="*/ 2147483647 h 340"/>
              <a:gd name="T92" fmla="*/ 2147483647 w 272"/>
              <a:gd name="T93" fmla="*/ 2147483647 h 340"/>
              <a:gd name="T94" fmla="*/ 2147483647 w 272"/>
              <a:gd name="T95" fmla="*/ 2147483647 h 340"/>
              <a:gd name="T96" fmla="*/ 2147483647 w 272"/>
              <a:gd name="T97" fmla="*/ 2147483647 h 340"/>
              <a:gd name="T98" fmla="*/ 2147483647 w 272"/>
              <a:gd name="T99" fmla="*/ 2147483647 h 34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2"/>
              <a:gd name="T151" fmla="*/ 0 h 340"/>
              <a:gd name="T152" fmla="*/ 272 w 272"/>
              <a:gd name="T153" fmla="*/ 340 h 34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2" h="340">
                <a:moveTo>
                  <a:pt x="172" y="50"/>
                </a:moveTo>
                <a:lnTo>
                  <a:pt x="172" y="50"/>
                </a:lnTo>
                <a:lnTo>
                  <a:pt x="188" y="52"/>
                </a:lnTo>
                <a:lnTo>
                  <a:pt x="200" y="52"/>
                </a:lnTo>
                <a:lnTo>
                  <a:pt x="220" y="58"/>
                </a:lnTo>
                <a:lnTo>
                  <a:pt x="234" y="66"/>
                </a:lnTo>
                <a:lnTo>
                  <a:pt x="246" y="72"/>
                </a:lnTo>
                <a:lnTo>
                  <a:pt x="272" y="22"/>
                </a:lnTo>
                <a:lnTo>
                  <a:pt x="262" y="16"/>
                </a:lnTo>
                <a:lnTo>
                  <a:pt x="244" y="8"/>
                </a:lnTo>
                <a:lnTo>
                  <a:pt x="216" y="2"/>
                </a:lnTo>
                <a:lnTo>
                  <a:pt x="198" y="0"/>
                </a:lnTo>
                <a:lnTo>
                  <a:pt x="180" y="0"/>
                </a:lnTo>
                <a:lnTo>
                  <a:pt x="178" y="0"/>
                </a:lnTo>
                <a:lnTo>
                  <a:pt x="162" y="0"/>
                </a:lnTo>
                <a:lnTo>
                  <a:pt x="146" y="2"/>
                </a:lnTo>
                <a:lnTo>
                  <a:pt x="132" y="4"/>
                </a:lnTo>
                <a:lnTo>
                  <a:pt x="120" y="10"/>
                </a:lnTo>
                <a:lnTo>
                  <a:pt x="108" y="14"/>
                </a:lnTo>
                <a:lnTo>
                  <a:pt x="96" y="20"/>
                </a:lnTo>
                <a:lnTo>
                  <a:pt x="78" y="34"/>
                </a:lnTo>
                <a:lnTo>
                  <a:pt x="64" y="50"/>
                </a:lnTo>
                <a:lnTo>
                  <a:pt x="52" y="68"/>
                </a:lnTo>
                <a:lnTo>
                  <a:pt x="46" y="86"/>
                </a:lnTo>
                <a:lnTo>
                  <a:pt x="44" y="104"/>
                </a:lnTo>
                <a:lnTo>
                  <a:pt x="46" y="120"/>
                </a:lnTo>
                <a:lnTo>
                  <a:pt x="50" y="134"/>
                </a:lnTo>
                <a:lnTo>
                  <a:pt x="56" y="146"/>
                </a:lnTo>
                <a:lnTo>
                  <a:pt x="66" y="156"/>
                </a:lnTo>
                <a:lnTo>
                  <a:pt x="74" y="166"/>
                </a:lnTo>
                <a:lnTo>
                  <a:pt x="86" y="172"/>
                </a:lnTo>
                <a:lnTo>
                  <a:pt x="110" y="186"/>
                </a:lnTo>
                <a:lnTo>
                  <a:pt x="134" y="196"/>
                </a:lnTo>
                <a:lnTo>
                  <a:pt x="154" y="208"/>
                </a:lnTo>
                <a:lnTo>
                  <a:pt x="162" y="214"/>
                </a:lnTo>
                <a:lnTo>
                  <a:pt x="170" y="222"/>
                </a:lnTo>
                <a:lnTo>
                  <a:pt x="174" y="230"/>
                </a:lnTo>
                <a:lnTo>
                  <a:pt x="174" y="240"/>
                </a:lnTo>
                <a:lnTo>
                  <a:pt x="174" y="250"/>
                </a:lnTo>
                <a:lnTo>
                  <a:pt x="170" y="260"/>
                </a:lnTo>
                <a:lnTo>
                  <a:pt x="164" y="268"/>
                </a:lnTo>
                <a:lnTo>
                  <a:pt x="156" y="274"/>
                </a:lnTo>
                <a:lnTo>
                  <a:pt x="146" y="280"/>
                </a:lnTo>
                <a:lnTo>
                  <a:pt x="134" y="284"/>
                </a:lnTo>
                <a:lnTo>
                  <a:pt x="120" y="286"/>
                </a:lnTo>
                <a:lnTo>
                  <a:pt x="106" y="288"/>
                </a:lnTo>
                <a:lnTo>
                  <a:pt x="94" y="286"/>
                </a:lnTo>
                <a:lnTo>
                  <a:pt x="82" y="284"/>
                </a:lnTo>
                <a:lnTo>
                  <a:pt x="62" y="278"/>
                </a:lnTo>
                <a:lnTo>
                  <a:pt x="42" y="268"/>
                </a:lnTo>
                <a:lnTo>
                  <a:pt x="26" y="258"/>
                </a:lnTo>
                <a:lnTo>
                  <a:pt x="0" y="308"/>
                </a:lnTo>
                <a:lnTo>
                  <a:pt x="14" y="316"/>
                </a:lnTo>
                <a:lnTo>
                  <a:pt x="38" y="328"/>
                </a:lnTo>
                <a:lnTo>
                  <a:pt x="52" y="332"/>
                </a:lnTo>
                <a:lnTo>
                  <a:pt x="70" y="336"/>
                </a:lnTo>
                <a:lnTo>
                  <a:pt x="90" y="340"/>
                </a:lnTo>
                <a:lnTo>
                  <a:pt x="110" y="340"/>
                </a:lnTo>
                <a:lnTo>
                  <a:pt x="140" y="338"/>
                </a:lnTo>
                <a:lnTo>
                  <a:pt x="166" y="332"/>
                </a:lnTo>
                <a:lnTo>
                  <a:pt x="190" y="322"/>
                </a:lnTo>
                <a:lnTo>
                  <a:pt x="210" y="308"/>
                </a:lnTo>
                <a:lnTo>
                  <a:pt x="226" y="292"/>
                </a:lnTo>
                <a:lnTo>
                  <a:pt x="240" y="274"/>
                </a:lnTo>
                <a:lnTo>
                  <a:pt x="244" y="264"/>
                </a:lnTo>
                <a:lnTo>
                  <a:pt x="248" y="254"/>
                </a:lnTo>
                <a:lnTo>
                  <a:pt x="250" y="242"/>
                </a:lnTo>
                <a:lnTo>
                  <a:pt x="250" y="232"/>
                </a:lnTo>
                <a:lnTo>
                  <a:pt x="248" y="216"/>
                </a:lnTo>
                <a:lnTo>
                  <a:pt x="244" y="200"/>
                </a:lnTo>
                <a:lnTo>
                  <a:pt x="238" y="188"/>
                </a:lnTo>
                <a:lnTo>
                  <a:pt x="230" y="178"/>
                </a:lnTo>
                <a:lnTo>
                  <a:pt x="220" y="168"/>
                </a:lnTo>
                <a:lnTo>
                  <a:pt x="208" y="160"/>
                </a:lnTo>
                <a:lnTo>
                  <a:pt x="184" y="146"/>
                </a:lnTo>
                <a:lnTo>
                  <a:pt x="160" y="134"/>
                </a:lnTo>
                <a:lnTo>
                  <a:pt x="138" y="122"/>
                </a:lnTo>
                <a:lnTo>
                  <a:pt x="130" y="116"/>
                </a:lnTo>
                <a:lnTo>
                  <a:pt x="124" y="110"/>
                </a:lnTo>
                <a:lnTo>
                  <a:pt x="120" y="100"/>
                </a:lnTo>
                <a:lnTo>
                  <a:pt x="118" y="92"/>
                </a:lnTo>
                <a:lnTo>
                  <a:pt x="120" y="84"/>
                </a:lnTo>
                <a:lnTo>
                  <a:pt x="122" y="76"/>
                </a:lnTo>
                <a:lnTo>
                  <a:pt x="128" y="70"/>
                </a:lnTo>
                <a:lnTo>
                  <a:pt x="134" y="64"/>
                </a:lnTo>
                <a:lnTo>
                  <a:pt x="142" y="58"/>
                </a:lnTo>
                <a:lnTo>
                  <a:pt x="152" y="54"/>
                </a:lnTo>
                <a:lnTo>
                  <a:pt x="162" y="52"/>
                </a:lnTo>
                <a:lnTo>
                  <a:pt x="172" y="50"/>
                </a:lnTo>
                <a:close/>
              </a:path>
            </a:pathLst>
          </a:custGeom>
          <a:solidFill>
            <a:srgbClr val="0099FF"/>
          </a:solidFill>
          <a:ln w="9525">
            <a:noFill/>
            <a:round/>
            <a:headEnd/>
            <a:tailEnd/>
          </a:ln>
        </p:spPr>
        <p:txBody>
          <a:bodyPr lIns="80147" tIns="40074" rIns="80147" bIns="40074"/>
          <a:lstStyle/>
          <a:p>
            <a:endParaRPr lang="es-ES"/>
          </a:p>
        </p:txBody>
      </p:sp>
      <p:sp>
        <p:nvSpPr>
          <p:cNvPr id="3090" name="DTBSLD9800032"/>
          <p:cNvSpPr>
            <a:spLocks/>
          </p:cNvSpPr>
          <p:nvPr/>
        </p:nvSpPr>
        <p:spPr bwMode="auto">
          <a:xfrm>
            <a:off x="7881542" y="5897621"/>
            <a:ext cx="105884" cy="217418"/>
          </a:xfrm>
          <a:custGeom>
            <a:avLst/>
            <a:gdLst>
              <a:gd name="T0" fmla="*/ 2147483647 w 212"/>
              <a:gd name="T1" fmla="*/ 2147483647 h 434"/>
              <a:gd name="T2" fmla="*/ 2147483647 w 212"/>
              <a:gd name="T3" fmla="*/ 2147483647 h 434"/>
              <a:gd name="T4" fmla="*/ 2147483647 w 212"/>
              <a:gd name="T5" fmla="*/ 2147483647 h 434"/>
              <a:gd name="T6" fmla="*/ 2147483647 w 212"/>
              <a:gd name="T7" fmla="*/ 2147483647 h 434"/>
              <a:gd name="T8" fmla="*/ 2147483647 w 212"/>
              <a:gd name="T9" fmla="*/ 2147483647 h 434"/>
              <a:gd name="T10" fmla="*/ 2147483647 w 212"/>
              <a:gd name="T11" fmla="*/ 2147483647 h 434"/>
              <a:gd name="T12" fmla="*/ 2147483647 w 212"/>
              <a:gd name="T13" fmla="*/ 2147483647 h 434"/>
              <a:gd name="T14" fmla="*/ 2147483647 w 212"/>
              <a:gd name="T15" fmla="*/ 2147483647 h 434"/>
              <a:gd name="T16" fmla="*/ 2147483647 w 212"/>
              <a:gd name="T17" fmla="*/ 2147483647 h 434"/>
              <a:gd name="T18" fmla="*/ 2147483647 w 212"/>
              <a:gd name="T19" fmla="*/ 2147483647 h 434"/>
              <a:gd name="T20" fmla="*/ 2147483647 w 212"/>
              <a:gd name="T21" fmla="*/ 2147483647 h 434"/>
              <a:gd name="T22" fmla="*/ 2147483647 w 212"/>
              <a:gd name="T23" fmla="*/ 2147483647 h 434"/>
              <a:gd name="T24" fmla="*/ 2147483647 w 212"/>
              <a:gd name="T25" fmla="*/ 2147483647 h 434"/>
              <a:gd name="T26" fmla="*/ 2147483647 w 212"/>
              <a:gd name="T27" fmla="*/ 0 h 434"/>
              <a:gd name="T28" fmla="*/ 2147483647 w 212"/>
              <a:gd name="T29" fmla="*/ 0 h 434"/>
              <a:gd name="T30" fmla="*/ 2147483647 w 212"/>
              <a:gd name="T31" fmla="*/ 0 h 434"/>
              <a:gd name="T32" fmla="*/ 2147483647 w 212"/>
              <a:gd name="T33" fmla="*/ 0 h 434"/>
              <a:gd name="T34" fmla="*/ 2147483647 w 212"/>
              <a:gd name="T35" fmla="*/ 2147483647 h 434"/>
              <a:gd name="T36" fmla="*/ 2147483647 w 212"/>
              <a:gd name="T37" fmla="*/ 2147483647 h 434"/>
              <a:gd name="T38" fmla="*/ 0 w 212"/>
              <a:gd name="T39" fmla="*/ 2147483647 h 434"/>
              <a:gd name="T40" fmla="*/ 0 w 212"/>
              <a:gd name="T41" fmla="*/ 2147483647 h 434"/>
              <a:gd name="T42" fmla="*/ 2147483647 w 212"/>
              <a:gd name="T43" fmla="*/ 2147483647 h 434"/>
              <a:gd name="T44" fmla="*/ 2147483647 w 212"/>
              <a:gd name="T45" fmla="*/ 2147483647 h 434"/>
              <a:gd name="T46" fmla="*/ 2147483647 w 212"/>
              <a:gd name="T47" fmla="*/ 2147483647 h 434"/>
              <a:gd name="T48" fmla="*/ 2147483647 w 212"/>
              <a:gd name="T49" fmla="*/ 2147483647 h 434"/>
              <a:gd name="T50" fmla="*/ 2147483647 w 212"/>
              <a:gd name="T51" fmla="*/ 2147483647 h 434"/>
              <a:gd name="T52" fmla="*/ 2147483647 w 212"/>
              <a:gd name="T53" fmla="*/ 2147483647 h 434"/>
              <a:gd name="T54" fmla="*/ 2147483647 w 212"/>
              <a:gd name="T55" fmla="*/ 2147483647 h 434"/>
              <a:gd name="T56" fmla="*/ 2147483647 w 212"/>
              <a:gd name="T57" fmla="*/ 2147483647 h 434"/>
              <a:gd name="T58" fmla="*/ 2147483647 w 212"/>
              <a:gd name="T59" fmla="*/ 2147483647 h 434"/>
              <a:gd name="T60" fmla="*/ 2147483647 w 212"/>
              <a:gd name="T61" fmla="*/ 2147483647 h 434"/>
              <a:gd name="T62" fmla="*/ 2147483647 w 212"/>
              <a:gd name="T63" fmla="*/ 2147483647 h 434"/>
              <a:gd name="T64" fmla="*/ 2147483647 w 212"/>
              <a:gd name="T65" fmla="*/ 2147483647 h 434"/>
              <a:gd name="T66" fmla="*/ 2147483647 w 212"/>
              <a:gd name="T67" fmla="*/ 2147483647 h 434"/>
              <a:gd name="T68" fmla="*/ 2147483647 w 212"/>
              <a:gd name="T69" fmla="*/ 2147483647 h 434"/>
              <a:gd name="T70" fmla="*/ 2147483647 w 212"/>
              <a:gd name="T71" fmla="*/ 2147483647 h 434"/>
              <a:gd name="T72" fmla="*/ 2147483647 w 212"/>
              <a:gd name="T73" fmla="*/ 2147483647 h 434"/>
              <a:gd name="T74" fmla="*/ 2147483647 w 212"/>
              <a:gd name="T75" fmla="*/ 2147483647 h 434"/>
              <a:gd name="T76" fmla="*/ 2147483647 w 212"/>
              <a:gd name="T77" fmla="*/ 2147483647 h 434"/>
              <a:gd name="T78" fmla="*/ 2147483647 w 212"/>
              <a:gd name="T79" fmla="*/ 2147483647 h 434"/>
              <a:gd name="T80" fmla="*/ 2147483647 w 212"/>
              <a:gd name="T81" fmla="*/ 2147483647 h 434"/>
              <a:gd name="T82" fmla="*/ 2147483647 w 212"/>
              <a:gd name="T83" fmla="*/ 2147483647 h 434"/>
              <a:gd name="T84" fmla="*/ 2147483647 w 212"/>
              <a:gd name="T85" fmla="*/ 2147483647 h 434"/>
              <a:gd name="T86" fmla="*/ 2147483647 w 212"/>
              <a:gd name="T87" fmla="*/ 2147483647 h 434"/>
              <a:gd name="T88" fmla="*/ 2147483647 w 212"/>
              <a:gd name="T89" fmla="*/ 2147483647 h 434"/>
              <a:gd name="T90" fmla="*/ 2147483647 w 212"/>
              <a:gd name="T91" fmla="*/ 2147483647 h 434"/>
              <a:gd name="T92" fmla="*/ 2147483647 w 212"/>
              <a:gd name="T93" fmla="*/ 2147483647 h 434"/>
              <a:gd name="T94" fmla="*/ 2147483647 w 212"/>
              <a:gd name="T95" fmla="*/ 2147483647 h 434"/>
              <a:gd name="T96" fmla="*/ 2147483647 w 212"/>
              <a:gd name="T97" fmla="*/ 2147483647 h 434"/>
              <a:gd name="T98" fmla="*/ 2147483647 w 212"/>
              <a:gd name="T99" fmla="*/ 2147483647 h 434"/>
              <a:gd name="T100" fmla="*/ 2147483647 w 212"/>
              <a:gd name="T101" fmla="*/ 2147483647 h 434"/>
              <a:gd name="T102" fmla="*/ 2147483647 w 212"/>
              <a:gd name="T103" fmla="*/ 2147483647 h 434"/>
              <a:gd name="T104" fmla="*/ 2147483647 w 212"/>
              <a:gd name="T105" fmla="*/ 2147483647 h 434"/>
              <a:gd name="T106" fmla="*/ 2147483647 w 212"/>
              <a:gd name="T107" fmla="*/ 2147483647 h 43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12"/>
              <a:gd name="T163" fmla="*/ 0 h 434"/>
              <a:gd name="T164" fmla="*/ 212 w 212"/>
              <a:gd name="T165" fmla="*/ 434 h 43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12" h="434">
                <a:moveTo>
                  <a:pt x="122" y="152"/>
                </a:moveTo>
                <a:lnTo>
                  <a:pt x="204" y="152"/>
                </a:lnTo>
                <a:lnTo>
                  <a:pt x="212" y="100"/>
                </a:lnTo>
                <a:lnTo>
                  <a:pt x="132" y="100"/>
                </a:lnTo>
                <a:lnTo>
                  <a:pt x="140" y="50"/>
                </a:lnTo>
                <a:lnTo>
                  <a:pt x="140" y="40"/>
                </a:lnTo>
                <a:lnTo>
                  <a:pt x="140" y="30"/>
                </a:lnTo>
                <a:lnTo>
                  <a:pt x="136" y="22"/>
                </a:lnTo>
                <a:lnTo>
                  <a:pt x="130" y="14"/>
                </a:lnTo>
                <a:lnTo>
                  <a:pt x="122" y="8"/>
                </a:lnTo>
                <a:lnTo>
                  <a:pt x="114" y="4"/>
                </a:lnTo>
                <a:lnTo>
                  <a:pt x="104" y="0"/>
                </a:lnTo>
                <a:lnTo>
                  <a:pt x="94" y="0"/>
                </a:lnTo>
                <a:lnTo>
                  <a:pt x="74" y="0"/>
                </a:lnTo>
                <a:lnTo>
                  <a:pt x="56" y="100"/>
                </a:lnTo>
                <a:lnTo>
                  <a:pt x="10" y="100"/>
                </a:lnTo>
                <a:lnTo>
                  <a:pt x="0" y="152"/>
                </a:lnTo>
                <a:lnTo>
                  <a:pt x="46" y="152"/>
                </a:lnTo>
                <a:lnTo>
                  <a:pt x="16" y="328"/>
                </a:lnTo>
                <a:lnTo>
                  <a:pt x="14" y="342"/>
                </a:lnTo>
                <a:lnTo>
                  <a:pt x="12" y="354"/>
                </a:lnTo>
                <a:lnTo>
                  <a:pt x="14" y="366"/>
                </a:lnTo>
                <a:lnTo>
                  <a:pt x="14" y="378"/>
                </a:lnTo>
                <a:lnTo>
                  <a:pt x="18" y="386"/>
                </a:lnTo>
                <a:lnTo>
                  <a:pt x="22" y="396"/>
                </a:lnTo>
                <a:lnTo>
                  <a:pt x="26" y="404"/>
                </a:lnTo>
                <a:lnTo>
                  <a:pt x="32" y="410"/>
                </a:lnTo>
                <a:lnTo>
                  <a:pt x="46" y="420"/>
                </a:lnTo>
                <a:lnTo>
                  <a:pt x="64" y="428"/>
                </a:lnTo>
                <a:lnTo>
                  <a:pt x="82" y="432"/>
                </a:lnTo>
                <a:lnTo>
                  <a:pt x="102" y="434"/>
                </a:lnTo>
                <a:lnTo>
                  <a:pt x="132" y="432"/>
                </a:lnTo>
                <a:lnTo>
                  <a:pt x="146" y="430"/>
                </a:lnTo>
                <a:lnTo>
                  <a:pt x="158" y="428"/>
                </a:lnTo>
                <a:lnTo>
                  <a:pt x="170" y="368"/>
                </a:lnTo>
                <a:lnTo>
                  <a:pt x="144" y="374"/>
                </a:lnTo>
                <a:lnTo>
                  <a:pt x="130" y="374"/>
                </a:lnTo>
                <a:lnTo>
                  <a:pt x="116" y="374"/>
                </a:lnTo>
                <a:lnTo>
                  <a:pt x="104" y="370"/>
                </a:lnTo>
                <a:lnTo>
                  <a:pt x="98" y="366"/>
                </a:lnTo>
                <a:lnTo>
                  <a:pt x="94" y="362"/>
                </a:lnTo>
                <a:lnTo>
                  <a:pt x="90" y="356"/>
                </a:lnTo>
                <a:lnTo>
                  <a:pt x="88" y="348"/>
                </a:lnTo>
                <a:lnTo>
                  <a:pt x="88" y="340"/>
                </a:lnTo>
                <a:lnTo>
                  <a:pt x="90" y="330"/>
                </a:lnTo>
                <a:lnTo>
                  <a:pt x="122" y="152"/>
                </a:lnTo>
                <a:close/>
              </a:path>
            </a:pathLst>
          </a:custGeom>
          <a:solidFill>
            <a:srgbClr val="0099FF"/>
          </a:solidFill>
          <a:ln w="9525">
            <a:noFill/>
            <a:round/>
            <a:headEnd/>
            <a:tailEnd/>
          </a:ln>
        </p:spPr>
        <p:txBody>
          <a:bodyPr lIns="80147" tIns="40074" rIns="80147" bIns="40074"/>
          <a:lstStyle/>
          <a:p>
            <a:endParaRPr lang="es-ES"/>
          </a:p>
        </p:txBody>
      </p:sp>
      <p:sp>
        <p:nvSpPr>
          <p:cNvPr id="3091" name="DTBSLD2439314"/>
          <p:cNvSpPr>
            <a:spLocks/>
          </p:cNvSpPr>
          <p:nvPr/>
        </p:nvSpPr>
        <p:spPr bwMode="auto">
          <a:xfrm>
            <a:off x="7618190" y="5945136"/>
            <a:ext cx="165613" cy="167022"/>
          </a:xfrm>
          <a:custGeom>
            <a:avLst/>
            <a:gdLst>
              <a:gd name="T0" fmla="*/ 2147483647 w 334"/>
              <a:gd name="T1" fmla="*/ 2147483647 h 334"/>
              <a:gd name="T2" fmla="*/ 2147483647 w 334"/>
              <a:gd name="T3" fmla="*/ 2147483647 h 334"/>
              <a:gd name="T4" fmla="*/ 2147483647 w 334"/>
              <a:gd name="T5" fmla="*/ 2147483647 h 334"/>
              <a:gd name="T6" fmla="*/ 2147483647 w 334"/>
              <a:gd name="T7" fmla="*/ 2147483647 h 334"/>
              <a:gd name="T8" fmla="*/ 2147483647 w 334"/>
              <a:gd name="T9" fmla="*/ 2147483647 h 334"/>
              <a:gd name="T10" fmla="*/ 2147483647 w 334"/>
              <a:gd name="T11" fmla="*/ 2147483647 h 334"/>
              <a:gd name="T12" fmla="*/ 2147483647 w 334"/>
              <a:gd name="T13" fmla="*/ 2147483647 h 334"/>
              <a:gd name="T14" fmla="*/ 2147483647 w 334"/>
              <a:gd name="T15" fmla="*/ 2147483647 h 334"/>
              <a:gd name="T16" fmla="*/ 2147483647 w 334"/>
              <a:gd name="T17" fmla="*/ 2147483647 h 334"/>
              <a:gd name="T18" fmla="*/ 2147483647 w 334"/>
              <a:gd name="T19" fmla="*/ 2147483647 h 334"/>
              <a:gd name="T20" fmla="*/ 2147483647 w 334"/>
              <a:gd name="T21" fmla="*/ 2147483647 h 334"/>
              <a:gd name="T22" fmla="*/ 2147483647 w 334"/>
              <a:gd name="T23" fmla="*/ 2147483647 h 334"/>
              <a:gd name="T24" fmla="*/ 2147483647 w 334"/>
              <a:gd name="T25" fmla="*/ 2147483647 h 334"/>
              <a:gd name="T26" fmla="*/ 2147483647 w 334"/>
              <a:gd name="T27" fmla="*/ 2147483647 h 334"/>
              <a:gd name="T28" fmla="*/ 2147483647 w 334"/>
              <a:gd name="T29" fmla="*/ 2147483647 h 334"/>
              <a:gd name="T30" fmla="*/ 2147483647 w 334"/>
              <a:gd name="T31" fmla="*/ 2147483647 h 334"/>
              <a:gd name="T32" fmla="*/ 2147483647 w 334"/>
              <a:gd name="T33" fmla="*/ 2147483647 h 334"/>
              <a:gd name="T34" fmla="*/ 2147483647 w 334"/>
              <a:gd name="T35" fmla="*/ 2147483647 h 334"/>
              <a:gd name="T36" fmla="*/ 2147483647 w 334"/>
              <a:gd name="T37" fmla="*/ 0 h 334"/>
              <a:gd name="T38" fmla="*/ 2147483647 w 334"/>
              <a:gd name="T39" fmla="*/ 0 h 334"/>
              <a:gd name="T40" fmla="*/ 2147483647 w 334"/>
              <a:gd name="T41" fmla="*/ 2147483647 h 334"/>
              <a:gd name="T42" fmla="*/ 2147483647 w 334"/>
              <a:gd name="T43" fmla="*/ 2147483647 h 334"/>
              <a:gd name="T44" fmla="*/ 2147483647 w 334"/>
              <a:gd name="T45" fmla="*/ 2147483647 h 334"/>
              <a:gd name="T46" fmla="*/ 2147483647 w 334"/>
              <a:gd name="T47" fmla="*/ 2147483647 h 334"/>
              <a:gd name="T48" fmla="*/ 2147483647 w 334"/>
              <a:gd name="T49" fmla="*/ 2147483647 h 334"/>
              <a:gd name="T50" fmla="*/ 2147483647 w 334"/>
              <a:gd name="T51" fmla="*/ 2147483647 h 334"/>
              <a:gd name="T52" fmla="*/ 2147483647 w 334"/>
              <a:gd name="T53" fmla="*/ 2147483647 h 334"/>
              <a:gd name="T54" fmla="*/ 2147483647 w 334"/>
              <a:gd name="T55" fmla="*/ 2147483647 h 334"/>
              <a:gd name="T56" fmla="*/ 2147483647 w 334"/>
              <a:gd name="T57" fmla="*/ 2147483647 h 334"/>
              <a:gd name="T58" fmla="*/ 2147483647 w 334"/>
              <a:gd name="T59" fmla="*/ 2147483647 h 334"/>
              <a:gd name="T60" fmla="*/ 2147483647 w 334"/>
              <a:gd name="T61" fmla="*/ 2147483647 h 334"/>
              <a:gd name="T62" fmla="*/ 2147483647 w 334"/>
              <a:gd name="T63" fmla="*/ 2147483647 h 334"/>
              <a:gd name="T64" fmla="*/ 2147483647 w 334"/>
              <a:gd name="T65" fmla="*/ 2147483647 h 334"/>
              <a:gd name="T66" fmla="*/ 2147483647 w 334"/>
              <a:gd name="T67" fmla="*/ 2147483647 h 334"/>
              <a:gd name="T68" fmla="*/ 2147483647 w 334"/>
              <a:gd name="T69" fmla="*/ 2147483647 h 334"/>
              <a:gd name="T70" fmla="*/ 2147483647 w 334"/>
              <a:gd name="T71" fmla="*/ 2147483647 h 334"/>
              <a:gd name="T72" fmla="*/ 2147483647 w 334"/>
              <a:gd name="T73" fmla="*/ 2147483647 h 334"/>
              <a:gd name="T74" fmla="*/ 2147483647 w 334"/>
              <a:gd name="T75" fmla="*/ 2147483647 h 334"/>
              <a:gd name="T76" fmla="*/ 2147483647 w 334"/>
              <a:gd name="T77" fmla="*/ 2147483647 h 334"/>
              <a:gd name="T78" fmla="*/ 0 w 334"/>
              <a:gd name="T79" fmla="*/ 2147483647 h 334"/>
              <a:gd name="T80" fmla="*/ 2147483647 w 334"/>
              <a:gd name="T81" fmla="*/ 2147483647 h 334"/>
              <a:gd name="T82" fmla="*/ 2147483647 w 334"/>
              <a:gd name="T83" fmla="*/ 2147483647 h 334"/>
              <a:gd name="T84" fmla="*/ 2147483647 w 334"/>
              <a:gd name="T85" fmla="*/ 2147483647 h 334"/>
              <a:gd name="T86" fmla="*/ 2147483647 w 334"/>
              <a:gd name="T87" fmla="*/ 2147483647 h 334"/>
              <a:gd name="T88" fmla="*/ 2147483647 w 334"/>
              <a:gd name="T89" fmla="*/ 2147483647 h 334"/>
              <a:gd name="T90" fmla="*/ 2147483647 w 334"/>
              <a:gd name="T91" fmla="*/ 2147483647 h 334"/>
              <a:gd name="T92" fmla="*/ 2147483647 w 334"/>
              <a:gd name="T93" fmla="*/ 2147483647 h 334"/>
              <a:gd name="T94" fmla="*/ 2147483647 w 334"/>
              <a:gd name="T95" fmla="*/ 2147483647 h 334"/>
              <a:gd name="T96" fmla="*/ 2147483647 w 334"/>
              <a:gd name="T97" fmla="*/ 2147483647 h 334"/>
              <a:gd name="T98" fmla="*/ 2147483647 w 334"/>
              <a:gd name="T99" fmla="*/ 2147483647 h 334"/>
              <a:gd name="T100" fmla="*/ 2147483647 w 334"/>
              <a:gd name="T101" fmla="*/ 2147483647 h 334"/>
              <a:gd name="T102" fmla="*/ 2147483647 w 334"/>
              <a:gd name="T103" fmla="*/ 2147483647 h 334"/>
              <a:gd name="T104" fmla="*/ 2147483647 w 334"/>
              <a:gd name="T105" fmla="*/ 2147483647 h 334"/>
              <a:gd name="T106" fmla="*/ 2147483647 w 334"/>
              <a:gd name="T107" fmla="*/ 2147483647 h 334"/>
              <a:gd name="T108" fmla="*/ 2147483647 w 334"/>
              <a:gd name="T109" fmla="*/ 2147483647 h 334"/>
              <a:gd name="T110" fmla="*/ 2147483647 w 334"/>
              <a:gd name="T111" fmla="*/ 2147483647 h 334"/>
              <a:gd name="T112" fmla="*/ 2147483647 w 334"/>
              <a:gd name="T113" fmla="*/ 2147483647 h 334"/>
              <a:gd name="T114" fmla="*/ 2147483647 w 334"/>
              <a:gd name="T115" fmla="*/ 2147483647 h 334"/>
              <a:gd name="T116" fmla="*/ 2147483647 w 334"/>
              <a:gd name="T117" fmla="*/ 2147483647 h 334"/>
              <a:gd name="T118" fmla="*/ 2147483647 w 334"/>
              <a:gd name="T119" fmla="*/ 2147483647 h 334"/>
              <a:gd name="T120" fmla="*/ 2147483647 w 334"/>
              <a:gd name="T121" fmla="*/ 2147483647 h 334"/>
              <a:gd name="T122" fmla="*/ 2147483647 w 334"/>
              <a:gd name="T123" fmla="*/ 2147483647 h 334"/>
              <a:gd name="T124" fmla="*/ 2147483647 w 334"/>
              <a:gd name="T125" fmla="*/ 2147483647 h 33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34"/>
              <a:gd name="T190" fmla="*/ 0 h 334"/>
              <a:gd name="T191" fmla="*/ 334 w 334"/>
              <a:gd name="T192" fmla="*/ 334 h 33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34" h="334">
                <a:moveTo>
                  <a:pt x="220" y="334"/>
                </a:moveTo>
                <a:lnTo>
                  <a:pt x="294" y="334"/>
                </a:lnTo>
                <a:lnTo>
                  <a:pt x="330" y="130"/>
                </a:lnTo>
                <a:lnTo>
                  <a:pt x="334" y="102"/>
                </a:lnTo>
                <a:lnTo>
                  <a:pt x="334" y="88"/>
                </a:lnTo>
                <a:lnTo>
                  <a:pt x="332" y="76"/>
                </a:lnTo>
                <a:lnTo>
                  <a:pt x="330" y="64"/>
                </a:lnTo>
                <a:lnTo>
                  <a:pt x="326" y="54"/>
                </a:lnTo>
                <a:lnTo>
                  <a:pt x="320" y="44"/>
                </a:lnTo>
                <a:lnTo>
                  <a:pt x="316" y="36"/>
                </a:lnTo>
                <a:lnTo>
                  <a:pt x="308" y="28"/>
                </a:lnTo>
                <a:lnTo>
                  <a:pt x="302" y="20"/>
                </a:lnTo>
                <a:lnTo>
                  <a:pt x="294" y="14"/>
                </a:lnTo>
                <a:lnTo>
                  <a:pt x="284" y="10"/>
                </a:lnTo>
                <a:lnTo>
                  <a:pt x="274" y="6"/>
                </a:lnTo>
                <a:lnTo>
                  <a:pt x="264" y="2"/>
                </a:lnTo>
                <a:lnTo>
                  <a:pt x="254" y="2"/>
                </a:lnTo>
                <a:lnTo>
                  <a:pt x="242" y="0"/>
                </a:lnTo>
                <a:lnTo>
                  <a:pt x="220" y="2"/>
                </a:lnTo>
                <a:lnTo>
                  <a:pt x="200" y="4"/>
                </a:lnTo>
                <a:lnTo>
                  <a:pt x="184" y="10"/>
                </a:lnTo>
                <a:lnTo>
                  <a:pt x="168" y="16"/>
                </a:lnTo>
                <a:lnTo>
                  <a:pt x="156" y="26"/>
                </a:lnTo>
                <a:lnTo>
                  <a:pt x="144" y="36"/>
                </a:lnTo>
                <a:lnTo>
                  <a:pt x="132" y="46"/>
                </a:lnTo>
                <a:lnTo>
                  <a:pt x="122" y="60"/>
                </a:lnTo>
                <a:lnTo>
                  <a:pt x="124" y="46"/>
                </a:lnTo>
                <a:lnTo>
                  <a:pt x="120" y="36"/>
                </a:lnTo>
                <a:lnTo>
                  <a:pt x="116" y="28"/>
                </a:lnTo>
                <a:lnTo>
                  <a:pt x="110" y="20"/>
                </a:lnTo>
                <a:lnTo>
                  <a:pt x="102" y="14"/>
                </a:lnTo>
                <a:lnTo>
                  <a:pt x="94" y="10"/>
                </a:lnTo>
                <a:lnTo>
                  <a:pt x="86" y="8"/>
                </a:lnTo>
                <a:lnTo>
                  <a:pt x="78" y="8"/>
                </a:lnTo>
                <a:lnTo>
                  <a:pt x="60" y="8"/>
                </a:lnTo>
                <a:lnTo>
                  <a:pt x="0" y="334"/>
                </a:lnTo>
                <a:lnTo>
                  <a:pt x="74" y="334"/>
                </a:lnTo>
                <a:lnTo>
                  <a:pt x="106" y="164"/>
                </a:lnTo>
                <a:lnTo>
                  <a:pt x="114" y="136"/>
                </a:lnTo>
                <a:lnTo>
                  <a:pt x="124" y="112"/>
                </a:lnTo>
                <a:lnTo>
                  <a:pt x="136" y="94"/>
                </a:lnTo>
                <a:lnTo>
                  <a:pt x="150" y="80"/>
                </a:lnTo>
                <a:lnTo>
                  <a:pt x="166" y="70"/>
                </a:lnTo>
                <a:lnTo>
                  <a:pt x="182" y="64"/>
                </a:lnTo>
                <a:lnTo>
                  <a:pt x="198" y="60"/>
                </a:lnTo>
                <a:lnTo>
                  <a:pt x="212" y="60"/>
                </a:lnTo>
                <a:lnTo>
                  <a:pt x="220" y="60"/>
                </a:lnTo>
                <a:lnTo>
                  <a:pt x="228" y="62"/>
                </a:lnTo>
                <a:lnTo>
                  <a:pt x="236" y="66"/>
                </a:lnTo>
                <a:lnTo>
                  <a:pt x="244" y="74"/>
                </a:lnTo>
                <a:lnTo>
                  <a:pt x="252" y="82"/>
                </a:lnTo>
                <a:lnTo>
                  <a:pt x="256" y="96"/>
                </a:lnTo>
                <a:lnTo>
                  <a:pt x="258" y="112"/>
                </a:lnTo>
                <a:lnTo>
                  <a:pt x="256" y="132"/>
                </a:lnTo>
                <a:lnTo>
                  <a:pt x="220" y="334"/>
                </a:lnTo>
                <a:close/>
              </a:path>
            </a:pathLst>
          </a:custGeom>
          <a:solidFill>
            <a:srgbClr val="0099FF"/>
          </a:solidFill>
          <a:ln w="9525">
            <a:noFill/>
            <a:round/>
            <a:headEnd/>
            <a:tailEnd/>
          </a:ln>
        </p:spPr>
        <p:txBody>
          <a:bodyPr lIns="80147" tIns="40074" rIns="80147" bIns="40074"/>
          <a:lstStyle/>
          <a:p>
            <a:endParaRPr lang="es-ES"/>
          </a:p>
        </p:txBody>
      </p:sp>
      <p:sp>
        <p:nvSpPr>
          <p:cNvPr id="3092" name="Oval 21"/>
          <p:cNvSpPr>
            <a:spLocks noChangeArrowheads="1"/>
          </p:cNvSpPr>
          <p:nvPr/>
        </p:nvSpPr>
        <p:spPr bwMode="auto">
          <a:xfrm>
            <a:off x="467544" y="260648"/>
            <a:ext cx="6120680" cy="3456384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80147" tIns="40074" rIns="80147" bIns="40074" anchor="ctr"/>
          <a:lstStyle/>
          <a:p>
            <a:pPr algn="ctr" defTabSz="914179"/>
            <a:endParaRPr lang="es-ES" sz="1900" i="1" dirty="0">
              <a:solidFill>
                <a:srgbClr val="0099FF"/>
              </a:solidFill>
              <a:latin typeface="Tahoma" pitchFamily="34" charset="0"/>
              <a:cs typeface="Tahoma" pitchFamily="34" charset="0"/>
            </a:endParaRPr>
          </a:p>
          <a:p>
            <a:pPr algn="ctr" defTabSz="914179"/>
            <a:r>
              <a:rPr lang="es-ES" sz="2400" dirty="0" smtClean="0">
                <a:latin typeface="Tahoma" pitchFamily="34" charset="0"/>
                <a:cs typeface="Tahoma" pitchFamily="34" charset="0"/>
              </a:rPr>
              <a:t>El deporte como herramienta de integración </a:t>
            </a:r>
          </a:p>
          <a:p>
            <a:pPr algn="ctr" defTabSz="914179"/>
            <a:r>
              <a:rPr lang="es-ES" sz="2400" dirty="0" smtClean="0">
                <a:latin typeface="Tahoma" pitchFamily="34" charset="0"/>
                <a:cs typeface="Tahoma" pitchFamily="34" charset="0"/>
              </a:rPr>
              <a:t>De personas con discapacidad </a:t>
            </a:r>
          </a:p>
          <a:p>
            <a:pPr algn="ctr" defTabSz="914179"/>
            <a:r>
              <a:rPr lang="es-ES" sz="2400" dirty="0" smtClean="0">
                <a:latin typeface="Tahoma" pitchFamily="34" charset="0"/>
                <a:cs typeface="Tahoma" pitchFamily="34" charset="0"/>
              </a:rPr>
              <a:t> </a:t>
            </a:r>
            <a:endParaRPr lang="en-IE" sz="2400" dirty="0">
              <a:latin typeface="Tahoma" pitchFamily="34" charset="0"/>
              <a:cs typeface="Tahoma" pitchFamily="34" charset="0"/>
            </a:endParaRPr>
          </a:p>
          <a:p>
            <a:pPr algn="ctr" defTabSz="914179"/>
            <a:endParaRPr lang="es-ES" sz="2100" dirty="0">
              <a:solidFill>
                <a:srgbClr val="0099FF"/>
              </a:solidFill>
            </a:endParaRPr>
          </a:p>
        </p:txBody>
      </p:sp>
      <p:sp>
        <p:nvSpPr>
          <p:cNvPr id="3093" name="Rectangle 22"/>
          <p:cNvSpPr>
            <a:spLocks noChangeArrowheads="1"/>
          </p:cNvSpPr>
          <p:nvPr/>
        </p:nvSpPr>
        <p:spPr bwMode="auto">
          <a:xfrm>
            <a:off x="2275140" y="2771709"/>
            <a:ext cx="2685100" cy="3349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pPr algn="ctr" defTabSz="914179" eaLnBrk="0" hangingPunct="0"/>
            <a:r>
              <a:rPr lang="es-ES" sz="1600" dirty="0" smtClean="0">
                <a:latin typeface="Tahoma" pitchFamily="34" charset="0"/>
                <a:cs typeface="Tahoma" pitchFamily="34" charset="0"/>
              </a:rPr>
              <a:t>3 Noviembre</a:t>
            </a:r>
            <a:r>
              <a:rPr lang="es-ES" sz="1600" dirty="0" smtClean="0">
                <a:latin typeface="Tahoma" pitchFamily="34" charset="0"/>
                <a:cs typeface="Tahoma" pitchFamily="34" charset="0"/>
              </a:rPr>
              <a:t>, 2012</a:t>
            </a:r>
            <a:endParaRPr lang="es-E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94" name="Rectangle 23"/>
          <p:cNvSpPr>
            <a:spLocks noChangeArrowheads="1"/>
          </p:cNvSpPr>
          <p:nvPr/>
        </p:nvSpPr>
        <p:spPr bwMode="auto">
          <a:xfrm>
            <a:off x="6958454" y="5164738"/>
            <a:ext cx="2185546" cy="1448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31554" rIns="0" bIns="0" anchor="ctr"/>
          <a:lstStyle/>
          <a:p>
            <a:pPr algn="ctr">
              <a:spcBef>
                <a:spcPct val="20000"/>
              </a:spcBef>
              <a:buClr>
                <a:srgbClr val="0099FF"/>
              </a:buClr>
              <a:buSzPct val="150000"/>
            </a:pPr>
            <a:endParaRPr lang="es-ES"/>
          </a:p>
        </p:txBody>
      </p:sp>
      <p:pic>
        <p:nvPicPr>
          <p:cNvPr id="3095" name="Picture 24" descr="CEDI LOGO SO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707158"/>
            <a:ext cx="1830052" cy="101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6" name="Rectangle 10"/>
          <p:cNvSpPr>
            <a:spLocks noChangeArrowheads="1"/>
          </p:cNvSpPr>
          <p:nvPr/>
        </p:nvSpPr>
        <p:spPr bwMode="auto">
          <a:xfrm>
            <a:off x="492766" y="3979742"/>
            <a:ext cx="6342157" cy="34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/>
          <a:lstStyle/>
          <a:p>
            <a:pPr algn="ctr">
              <a:spcBef>
                <a:spcPct val="20000"/>
              </a:spcBef>
              <a:buClr>
                <a:srgbClr val="0099FF"/>
              </a:buClr>
              <a:buSzPct val="150000"/>
            </a:pPr>
            <a:r>
              <a:rPr lang="es-ES" sz="1600" dirty="0">
                <a:latin typeface="Tahoma" pitchFamily="34" charset="0"/>
              </a:rPr>
              <a:t>Carmen Ocete Calvo</a:t>
            </a:r>
          </a:p>
          <a:p>
            <a:pPr algn="ctr">
              <a:spcBef>
                <a:spcPct val="20000"/>
              </a:spcBef>
              <a:buClr>
                <a:srgbClr val="0099FF"/>
              </a:buClr>
              <a:buSzPct val="150000"/>
            </a:pPr>
            <a:endParaRPr lang="es-ES" sz="1600" dirty="0">
              <a:latin typeface="Tahoma" pitchFamily="34" charset="0"/>
            </a:endParaRPr>
          </a:p>
          <a:p>
            <a:pPr algn="ctr">
              <a:spcBef>
                <a:spcPct val="20000"/>
              </a:spcBef>
              <a:buClr>
                <a:srgbClr val="0099FF"/>
              </a:buClr>
              <a:buSzPct val="150000"/>
            </a:pPr>
            <a:r>
              <a:rPr lang="es-ES" sz="1600" dirty="0" smtClean="0">
                <a:latin typeface="Tahoma" pitchFamily="34" charset="0"/>
              </a:rPr>
              <a:t>Investigadora </a:t>
            </a:r>
            <a:r>
              <a:rPr lang="es-ES" sz="1600" dirty="0">
                <a:latin typeface="Tahoma" pitchFamily="34" charset="0"/>
              </a:rPr>
              <a:t>del </a:t>
            </a:r>
            <a:r>
              <a:rPr lang="es-ES" sz="1600" dirty="0" smtClean="0">
                <a:latin typeface="Tahoma" pitchFamily="34" charset="0"/>
              </a:rPr>
              <a:t>Centro de Estudios sobre Deporte Inclusivo (CEDI)</a:t>
            </a:r>
            <a:endParaRPr lang="es-ES" sz="1600" dirty="0">
              <a:latin typeface="Tahoma" pitchFamily="34" charset="0"/>
            </a:endParaRPr>
          </a:p>
          <a:p>
            <a:pPr algn="ctr">
              <a:spcBef>
                <a:spcPct val="20000"/>
              </a:spcBef>
              <a:buClr>
                <a:srgbClr val="0099FF"/>
              </a:buClr>
              <a:buSzPct val="150000"/>
            </a:pPr>
            <a:r>
              <a:rPr lang="es-ES" sz="1600" dirty="0">
                <a:latin typeface="Tahoma" pitchFamily="34" charset="0"/>
              </a:rPr>
              <a:t>Facultad de </a:t>
            </a:r>
            <a:r>
              <a:rPr lang="es-ES" sz="1600" dirty="0" smtClean="0">
                <a:latin typeface="Tahoma" pitchFamily="34" charset="0"/>
              </a:rPr>
              <a:t>Ciencias de la Actividad Fisica y el Deporte-INEF</a:t>
            </a:r>
          </a:p>
          <a:p>
            <a:pPr algn="ctr">
              <a:spcBef>
                <a:spcPct val="20000"/>
              </a:spcBef>
              <a:buClr>
                <a:srgbClr val="0099FF"/>
              </a:buClr>
              <a:buSzPct val="150000"/>
            </a:pPr>
            <a:r>
              <a:rPr lang="es-ES" sz="1600" dirty="0" smtClean="0">
                <a:latin typeface="Tahoma" pitchFamily="34" charset="0"/>
              </a:rPr>
              <a:t>Universidad Politécnica de Madrid</a:t>
            </a:r>
            <a:endParaRPr lang="es-ES" sz="1600" dirty="0">
              <a:latin typeface="Tahoma" pitchFamily="34" charset="0"/>
            </a:endParaRPr>
          </a:p>
          <a:p>
            <a:pPr algn="ctr">
              <a:spcBef>
                <a:spcPct val="20000"/>
              </a:spcBef>
              <a:buClr>
                <a:srgbClr val="0099FF"/>
              </a:buClr>
              <a:buSzPct val="150000"/>
            </a:pPr>
            <a:endParaRPr lang="es-ES" sz="1600" dirty="0">
              <a:latin typeface="Tahoma" pitchFamily="34" charset="0"/>
            </a:endParaRPr>
          </a:p>
          <a:p>
            <a:pPr algn="ctr">
              <a:spcBef>
                <a:spcPct val="20000"/>
              </a:spcBef>
              <a:buClr>
                <a:srgbClr val="0099FF"/>
              </a:buClr>
              <a:buSzPct val="150000"/>
            </a:pPr>
            <a:endParaRPr lang="es-ES" sz="1600" dirty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es-E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LA </a:t>
            </a:r>
            <a:r>
              <a:rPr lang="es-E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INCLUSIÓN </a:t>
            </a:r>
            <a:r>
              <a:rPr lang="es-E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s-E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TRAVÉS DEL DEPORTE…</a:t>
            </a:r>
            <a:br>
              <a:rPr lang="es-E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s-ES" sz="28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11560" y="1556792"/>
            <a:ext cx="221457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nuevas experiencias corporales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611560" y="5157192"/>
            <a:ext cx="2286016" cy="1357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incrementar su confianza en la realización de nuevas actividades físicas</a:t>
            </a:r>
          </a:p>
          <a:p>
            <a:pPr algn="ctr"/>
            <a:r>
              <a:rPr lang="es-ES" sz="1200" dirty="0" smtClean="0"/>
              <a:t>Blinde y </a:t>
            </a:r>
            <a:r>
              <a:rPr lang="es-ES" sz="1200" dirty="0" err="1" smtClean="0"/>
              <a:t>McClung</a:t>
            </a:r>
            <a:r>
              <a:rPr lang="es-ES" sz="1200" dirty="0" smtClean="0"/>
              <a:t> (1997)</a:t>
            </a:r>
            <a:endParaRPr lang="es-ES" sz="1200" dirty="0"/>
          </a:p>
        </p:txBody>
      </p:sp>
      <p:sp>
        <p:nvSpPr>
          <p:cNvPr id="6" name="5 Rectángulo"/>
          <p:cNvSpPr/>
          <p:nvPr/>
        </p:nvSpPr>
        <p:spPr>
          <a:xfrm>
            <a:off x="611560" y="2708920"/>
            <a:ext cx="221457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realzan la percepción de sus logros físicos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611560" y="3933056"/>
            <a:ext cx="221457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dirty="0" smtClean="0">
                <a:solidFill>
                  <a:schemeClr val="bg1"/>
                </a:solidFill>
                <a:ea typeface="Calibri" pitchFamily="34" charset="0"/>
                <a:cs typeface="Arial" pitchFamily="34" charset="0"/>
              </a:rPr>
              <a:t>redefinir sus capacidades físicas </a:t>
            </a:r>
            <a:endParaRPr lang="es-ES" sz="280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3643306" y="2357430"/>
            <a:ext cx="5072098" cy="307183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2"/>
                </a:solidFill>
              </a:rPr>
              <a:t>La integración de personas con discapacidad </a:t>
            </a:r>
          </a:p>
          <a:p>
            <a:pPr algn="ctr"/>
            <a:r>
              <a:rPr lang="es-ES" sz="2000" b="1" dirty="0" smtClean="0">
                <a:solidFill>
                  <a:schemeClr val="tx2"/>
                </a:solidFill>
              </a:rPr>
              <a:t>en el ámbito recreativo es esencial para poder completar el proceso de normalización </a:t>
            </a:r>
          </a:p>
          <a:p>
            <a:pPr algn="ctr"/>
            <a:r>
              <a:rPr lang="es-ES" sz="1600" b="1" dirty="0" smtClean="0">
                <a:solidFill>
                  <a:schemeClr val="tx2"/>
                </a:solidFill>
              </a:rPr>
              <a:t>(</a:t>
            </a:r>
            <a:r>
              <a:rPr lang="es-ES" sz="1600" b="1" dirty="0" err="1" smtClean="0">
                <a:solidFill>
                  <a:schemeClr val="tx2"/>
                </a:solidFill>
              </a:rPr>
              <a:t>Brasile</a:t>
            </a:r>
            <a:r>
              <a:rPr lang="es-ES" sz="1600" b="1" dirty="0" smtClean="0">
                <a:solidFill>
                  <a:schemeClr val="tx2"/>
                </a:solidFill>
              </a:rPr>
              <a:t>, 1990)</a:t>
            </a:r>
          </a:p>
          <a:p>
            <a:pPr algn="ctr"/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5 Imagen" descr="\\Hdd-cedi\cedi\GALERIA DE IMAGENES\Mis imágenes del CEDI\Campus R.Madrid 10\IMG_7292.JPG"/>
          <p:cNvPicPr>
            <a:picLocks noChangeAspect="1" noChangeArrowheads="1"/>
          </p:cNvPicPr>
          <p:nvPr/>
        </p:nvPicPr>
        <p:blipFill>
          <a:blip r:embed="rId2" cstate="print">
            <a:lum bright="48000" contrast="-8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000"/>
              </a:srgbClr>
            </a:outerShdw>
          </a:effectLst>
        </p:spPr>
      </p:pic>
      <p:sp>
        <p:nvSpPr>
          <p:cNvPr id="6147" name="1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D18482-844D-464E-A07D-CA3C8FA8EEAF}" type="slidenum">
              <a:rPr lang="es-ES" smtClean="0"/>
              <a:pPr/>
              <a:t>11</a:t>
            </a:fld>
            <a:endParaRPr lang="es-ES" smtClean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691680" y="3933056"/>
            <a:ext cx="5828402" cy="35502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0" tIns="31554" rIns="0" bIns="0" anchor="ctr">
            <a:spAutoFit/>
          </a:bodyPr>
          <a:lstStyle/>
          <a:p>
            <a:pPr eaLnBrk="0" hangingPunct="0">
              <a:defRPr/>
            </a:pPr>
            <a:r>
              <a:rPr lang="es-ES" sz="2100" b="1" dirty="0"/>
              <a:t>Estrategias facilitadoras de la participación activa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85090" y="371069"/>
            <a:ext cx="5634908" cy="35502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lIns="0" tIns="31554" rIns="0" bIns="0" anchor="ctr">
            <a:spAutoFit/>
          </a:bodyPr>
          <a:lstStyle/>
          <a:p>
            <a:pPr algn="ctr" eaLnBrk="0" hangingPunct="0">
              <a:defRPr/>
            </a:pPr>
            <a:r>
              <a:rPr lang="es-ES" sz="2100" b="1" dirty="0"/>
              <a:t>La inclusión </a:t>
            </a:r>
            <a:r>
              <a:rPr lang="es-ES" sz="2100" b="1" dirty="0" smtClean="0"/>
              <a:t>a través del deporte…</a:t>
            </a:r>
            <a:endParaRPr lang="es-ES" sz="2100" b="1" dirty="0"/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251520" y="1556792"/>
            <a:ext cx="3744416" cy="91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 eaLnBrk="0" hangingPunct="0"/>
            <a:r>
              <a:rPr lang="es-ES" dirty="0"/>
              <a:t>Por el desarrollo de </a:t>
            </a:r>
            <a:r>
              <a:rPr lang="es-ES" dirty="0" smtClean="0"/>
              <a:t>las habilidades </a:t>
            </a:r>
            <a:r>
              <a:rPr lang="es-ES" dirty="0"/>
              <a:t>de manera satisfactoria</a:t>
            </a:r>
          </a:p>
          <a:p>
            <a:pPr algn="ctr" eaLnBrk="0" hangingPunct="0"/>
            <a:r>
              <a:rPr lang="es-ES" dirty="0"/>
              <a:t>(Brasile, 1990)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5076056" y="1556792"/>
            <a:ext cx="3062407" cy="8628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31554" rIns="0" bIns="0" anchor="ctr">
            <a:spAutoFit/>
          </a:bodyPr>
          <a:lstStyle/>
          <a:p>
            <a:pPr algn="ctr" eaLnBrk="0" hangingPunct="0"/>
            <a:r>
              <a:rPr lang="es-ES" dirty="0"/>
              <a:t>centrándose en </a:t>
            </a:r>
            <a:endParaRPr lang="es-ES" dirty="0" smtClean="0"/>
          </a:p>
          <a:p>
            <a:pPr algn="ctr" eaLnBrk="0" hangingPunct="0"/>
            <a:r>
              <a:rPr lang="es-ES" b="1" dirty="0" smtClean="0"/>
              <a:t>HABILIDADES </a:t>
            </a:r>
            <a:r>
              <a:rPr lang="es-ES" b="1" dirty="0"/>
              <a:t>Y CAPACIDADES </a:t>
            </a:r>
          </a:p>
          <a:p>
            <a:pPr algn="ctr" eaLnBrk="0" hangingPunct="0"/>
            <a:r>
              <a:rPr lang="es-ES" dirty="0"/>
              <a:t>requeridas para la práctica </a:t>
            </a: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251520" y="4653136"/>
            <a:ext cx="3723219" cy="35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Contacto directo estructurado </a:t>
            </a:r>
            <a:r>
              <a:rPr lang="es-ES" sz="900" dirty="0"/>
              <a:t>(Sherrill, 1998)</a:t>
            </a: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4839425" y="5350478"/>
            <a:ext cx="4376155" cy="35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Variar el tipo de ejecución del grupo</a:t>
            </a:r>
            <a:r>
              <a:rPr lang="es-ES" sz="900" dirty="0"/>
              <a:t> (Mendoza, 2009)</a:t>
            </a: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187624" y="5373216"/>
            <a:ext cx="2483649" cy="35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Actividades cooperativas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5220072" y="4581128"/>
            <a:ext cx="3358632" cy="63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Compensación de limitaciones en </a:t>
            </a:r>
          </a:p>
          <a:p>
            <a:r>
              <a:rPr lang="es-ES" dirty="0">
                <a:solidFill>
                  <a:schemeClr val="tx1"/>
                </a:solidFill>
              </a:rPr>
              <a:t>situaciones competitivas (</a:t>
            </a:r>
            <a:r>
              <a:rPr lang="es-ES" sz="900" dirty="0"/>
              <a:t>Ríos,2005)</a:t>
            </a:r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259632" y="5949280"/>
            <a:ext cx="6711986" cy="35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Compartir el deporte adaptado a las personas con discapacidad </a:t>
            </a:r>
            <a:r>
              <a:rPr lang="es-ES" sz="900" dirty="0"/>
              <a:t>(Ríos, 2005)</a:t>
            </a:r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4768835" y="2860980"/>
            <a:ext cx="3762941" cy="91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pPr eaLnBrk="0" hangingPunct="0"/>
            <a:r>
              <a:rPr lang="es-ES" dirty="0"/>
              <a:t>eliminan las ideas preconcebidas sobre la discapacidad</a:t>
            </a:r>
          </a:p>
          <a:p>
            <a:pPr eaLnBrk="0" hangingPunct="0"/>
            <a:r>
              <a:rPr lang="es-ES" dirty="0"/>
              <a:t>(</a:t>
            </a:r>
            <a:r>
              <a:rPr lang="es-ES" sz="1400" dirty="0"/>
              <a:t>Karper y Martinek, 1985)</a:t>
            </a:r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auto">
          <a:xfrm>
            <a:off x="899592" y="2852936"/>
            <a:ext cx="2286000" cy="63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pPr eaLnBrk="0" hangingPunct="0"/>
            <a:r>
              <a:rPr lang="es-ES" dirty="0"/>
              <a:t>superando las barreras actitudinales</a:t>
            </a:r>
          </a:p>
        </p:txBody>
      </p:sp>
      <p:sp>
        <p:nvSpPr>
          <p:cNvPr id="18" name="17 Onda"/>
          <p:cNvSpPr>
            <a:spLocks noChangeArrowheads="1"/>
          </p:cNvSpPr>
          <p:nvPr/>
        </p:nvSpPr>
        <p:spPr bwMode="auto">
          <a:xfrm>
            <a:off x="4067944" y="836712"/>
            <a:ext cx="1149849" cy="742962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bg2">
              <a:lumMod val="7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0" tIns="31554" rIns="0" bIns="0"/>
          <a:lstStyle/>
          <a:p>
            <a:pPr defTabSz="914179"/>
            <a:r>
              <a:rPr lang="es-ES" dirty="0"/>
              <a:t>¿porqué?</a:t>
            </a:r>
          </a:p>
        </p:txBody>
      </p:sp>
      <p:sp>
        <p:nvSpPr>
          <p:cNvPr id="19" name="18 Flecha derecha"/>
          <p:cNvSpPr>
            <a:spLocks noChangeArrowheads="1"/>
          </p:cNvSpPr>
          <p:nvPr/>
        </p:nvSpPr>
        <p:spPr bwMode="auto">
          <a:xfrm>
            <a:off x="3879684" y="1837247"/>
            <a:ext cx="617655" cy="285090"/>
          </a:xfrm>
          <a:prstGeom prst="rightArrow">
            <a:avLst>
              <a:gd name="adj1" fmla="val 50000"/>
              <a:gd name="adj2" fmla="val 50087"/>
            </a:avLst>
          </a:prstGeom>
          <a:solidFill>
            <a:schemeClr val="tx2"/>
          </a:solidFill>
          <a:ln w="9525" algn="ctr">
            <a:noFill/>
            <a:round/>
            <a:headEnd/>
            <a:tailEnd/>
          </a:ln>
        </p:spPr>
        <p:txBody>
          <a:bodyPr wrap="none" lIns="0" tIns="31554" rIns="0" bIns="0"/>
          <a:lstStyle/>
          <a:p>
            <a:pPr defTabSz="914179"/>
            <a:endParaRPr lang="es-ES" dirty="0"/>
          </a:p>
        </p:txBody>
      </p:sp>
      <p:sp>
        <p:nvSpPr>
          <p:cNvPr id="24" name="23 Flecha abajo"/>
          <p:cNvSpPr>
            <a:spLocks noChangeArrowheads="1"/>
          </p:cNvSpPr>
          <p:nvPr/>
        </p:nvSpPr>
        <p:spPr bwMode="auto">
          <a:xfrm>
            <a:off x="6342157" y="2414627"/>
            <a:ext cx="308149" cy="446353"/>
          </a:xfrm>
          <a:prstGeom prst="downArrow">
            <a:avLst>
              <a:gd name="adj1" fmla="val 50000"/>
              <a:gd name="adj2" fmla="val 49922"/>
            </a:avLst>
          </a:prstGeom>
          <a:solidFill>
            <a:schemeClr val="tx2"/>
          </a:solidFill>
          <a:ln w="9525" algn="ctr">
            <a:noFill/>
            <a:round/>
            <a:headEnd/>
            <a:tailEnd/>
          </a:ln>
        </p:spPr>
        <p:txBody>
          <a:bodyPr wrap="none" lIns="0" tIns="31554" rIns="0" bIns="0"/>
          <a:lstStyle/>
          <a:p>
            <a:pPr defTabSz="914179"/>
            <a:endParaRPr lang="es-ES" dirty="0"/>
          </a:p>
        </p:txBody>
      </p:sp>
      <p:sp>
        <p:nvSpPr>
          <p:cNvPr id="25" name="24 Flecha izquierda"/>
          <p:cNvSpPr>
            <a:spLocks noChangeArrowheads="1"/>
          </p:cNvSpPr>
          <p:nvPr/>
        </p:nvSpPr>
        <p:spPr bwMode="auto">
          <a:xfrm>
            <a:off x="3578323" y="2860980"/>
            <a:ext cx="628515" cy="326845"/>
          </a:xfrm>
          <a:prstGeom prst="leftArrow">
            <a:avLst>
              <a:gd name="adj1" fmla="val 50000"/>
              <a:gd name="adj2" fmla="val 49971"/>
            </a:avLst>
          </a:prstGeom>
          <a:solidFill>
            <a:schemeClr val="tx2"/>
          </a:solidFill>
          <a:ln w="9525" algn="ctr">
            <a:noFill/>
            <a:round/>
            <a:headEnd/>
            <a:tailEnd/>
          </a:ln>
        </p:spPr>
        <p:txBody>
          <a:bodyPr wrap="none" lIns="0" tIns="31554" rIns="0" bIns="0"/>
          <a:lstStyle/>
          <a:p>
            <a:pPr defTabSz="914179"/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785926"/>
            <a:ext cx="4114800" cy="452596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ES" dirty="0" smtClean="0"/>
              <a:t>Espacio </a:t>
            </a:r>
            <a:r>
              <a:rPr lang="es-ES" b="1" dirty="0" smtClean="0"/>
              <a:t>privilegiado</a:t>
            </a:r>
            <a:r>
              <a:rPr lang="es-ES" dirty="0" smtClean="0"/>
              <a:t> para la autonomía y la autodeterminación. </a:t>
            </a:r>
          </a:p>
          <a:p>
            <a:pPr algn="just"/>
            <a:r>
              <a:rPr lang="es-ES" dirty="0" smtClean="0"/>
              <a:t>Adquirir capacidad y hacer aquello que </a:t>
            </a:r>
            <a:r>
              <a:rPr lang="es-ES" b="1" dirty="0" smtClean="0"/>
              <a:t>deseamos</a:t>
            </a:r>
            <a:r>
              <a:rPr lang="es-ES" dirty="0" smtClean="0"/>
              <a:t> </a:t>
            </a:r>
          </a:p>
          <a:p>
            <a:pPr algn="just"/>
            <a:r>
              <a:rPr lang="es-ES" b="1" dirty="0" smtClean="0"/>
              <a:t>Revolucionario</a:t>
            </a:r>
            <a:r>
              <a:rPr lang="es-ES" dirty="0" smtClean="0"/>
              <a:t> para muchas personas con discapacidad que ven limitadas sus actividades, restringida su participación e incluso negada su capacidad y libertad para desear. </a:t>
            </a:r>
          </a:p>
          <a:p>
            <a:pPr algn="just"/>
            <a:r>
              <a:rPr lang="es-ES" dirty="0" smtClean="0"/>
              <a:t>Cada vez más </a:t>
            </a:r>
            <a:r>
              <a:rPr lang="es-ES" b="1" dirty="0" smtClean="0"/>
              <a:t>valorado</a:t>
            </a:r>
            <a:r>
              <a:rPr lang="es-ES" dirty="0" smtClean="0"/>
              <a:t> </a:t>
            </a:r>
          </a:p>
          <a:p>
            <a:pPr algn="just"/>
            <a:r>
              <a:rPr lang="es-ES" dirty="0" smtClean="0"/>
              <a:t>Es uno de los ámbitos </a:t>
            </a:r>
            <a:r>
              <a:rPr lang="es-ES" b="1" dirty="0" smtClean="0"/>
              <a:t>indispensables</a:t>
            </a:r>
            <a:r>
              <a:rPr lang="es-ES" dirty="0" smtClean="0"/>
              <a:t> para la interacción y la inclusión social (Fantova,2006)</a:t>
            </a:r>
          </a:p>
          <a:p>
            <a:endParaRPr lang="es-ES" dirty="0"/>
          </a:p>
        </p:txBody>
      </p:sp>
      <p:pic>
        <p:nvPicPr>
          <p:cNvPr id="4" name="Picture 2" descr="C:\Users\inef\Desktop\OCIO Y DISCAPACIDAD\MATERIAL del ALUMNO\Fomento del ocio inclusivo. Carmen ocete\591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1262" y="1785926"/>
            <a:ext cx="3764142" cy="4019338"/>
          </a:xfrm>
          <a:prstGeom prst="rect">
            <a:avLst/>
          </a:prstGeom>
          <a:noFill/>
        </p:spPr>
      </p:pic>
      <p:sp>
        <p:nvSpPr>
          <p:cNvPr id="6" name="5 Título"/>
          <p:cNvSpPr txBox="1">
            <a:spLocks noGrp="1"/>
          </p:cNvSpPr>
          <p:nvPr>
            <p:ph type="title"/>
          </p:nvPr>
        </p:nvSpPr>
        <p:spPr>
          <a:xfrm>
            <a:off x="304800" y="645467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4</a:t>
            </a:r>
            <a:r>
              <a:rPr lang="es-ES" sz="2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. </a:t>
            </a:r>
            <a:r>
              <a:rPr lang="es-ES" sz="2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Ámbito </a:t>
            </a:r>
            <a:r>
              <a:rPr lang="es-ES" sz="2400" b="1" dirty="0" smtClean="0"/>
              <a:t>de ocio y recreación</a:t>
            </a:r>
            <a:endParaRPr lang="es-ES" sz="2400" b="1" cap="all" dirty="0" smtClean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0 Imagen" descr="\\Hdd-cedi\cedi\GALERIA DE IMAGENES\Mis imágenes del CEDI\Campus R.Madrid 10\IMG_731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"/>
            <a:ext cx="93583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428596" y="428604"/>
            <a:ext cx="3143271" cy="646331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b="1" dirty="0" smtClean="0"/>
              <a:t>interacciones</a:t>
            </a:r>
            <a:r>
              <a:rPr lang="es-ES" dirty="0" smtClean="0"/>
              <a:t> entre personas con y sin discapacidad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928662" y="1714488"/>
            <a:ext cx="1975156" cy="369332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s-ES" b="1" dirty="0" smtClean="0"/>
              <a:t>objetivos comunes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6572264" y="2285992"/>
            <a:ext cx="2343014" cy="369332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s-ES" dirty="0" smtClean="0"/>
              <a:t>clima de </a:t>
            </a:r>
            <a:r>
              <a:rPr lang="es-ES" b="1" dirty="0" smtClean="0"/>
              <a:t>comunicación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3707904" y="2276872"/>
            <a:ext cx="2310954" cy="369332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s-ES" b="1" dirty="0" smtClean="0"/>
              <a:t>cambios en el entorno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857224" y="2786058"/>
            <a:ext cx="2135841" cy="369332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s-ES" dirty="0" smtClean="0"/>
              <a:t>relaciones duraderas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4716016" y="2924944"/>
            <a:ext cx="2928958" cy="646331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Valoración de la persona de acuerdo a sus </a:t>
            </a:r>
            <a:r>
              <a:rPr lang="es-ES" b="1" dirty="0" smtClean="0"/>
              <a:t>capacidades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5572132" y="4500570"/>
            <a:ext cx="1573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inclusión física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5500694" y="5214950"/>
            <a:ext cx="2358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inclusión comunicativa</a:t>
            </a:r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5643570" y="6000768"/>
            <a:ext cx="1624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inclusión social</a:t>
            </a:r>
            <a:endParaRPr lang="es-ES" dirty="0"/>
          </a:p>
        </p:txBody>
      </p:sp>
      <p:sp>
        <p:nvSpPr>
          <p:cNvPr id="15" name="14 Elipse"/>
          <p:cNvSpPr/>
          <p:nvPr/>
        </p:nvSpPr>
        <p:spPr>
          <a:xfrm>
            <a:off x="5429256" y="285728"/>
            <a:ext cx="2571768" cy="1428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La plena inclusión supone…</a:t>
            </a:r>
            <a:endParaRPr lang="es-ES" sz="2800" dirty="0"/>
          </a:p>
        </p:txBody>
      </p:sp>
      <p:sp>
        <p:nvSpPr>
          <p:cNvPr id="17" name="16 Elipse"/>
          <p:cNvSpPr/>
          <p:nvPr/>
        </p:nvSpPr>
        <p:spPr>
          <a:xfrm>
            <a:off x="571472" y="4786322"/>
            <a:ext cx="3571900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Contenidos de la inclusión</a:t>
            </a:r>
          </a:p>
          <a:p>
            <a:pPr algn="ctr"/>
            <a:r>
              <a:rPr lang="es-ES_tradnl" i="1" dirty="0" smtClean="0"/>
              <a:t>(Madariaga,2008)</a:t>
            </a:r>
            <a:endParaRPr lang="es-ES" dirty="0" smtClean="0"/>
          </a:p>
          <a:p>
            <a:pPr algn="ctr"/>
            <a:endParaRPr lang="es-ES" sz="2400" dirty="0"/>
          </a:p>
        </p:txBody>
      </p:sp>
      <p:sp>
        <p:nvSpPr>
          <p:cNvPr id="16" name="15 Flecha derecha"/>
          <p:cNvSpPr/>
          <p:nvPr/>
        </p:nvSpPr>
        <p:spPr>
          <a:xfrm>
            <a:off x="4499992" y="5301208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28596" y="1285860"/>
            <a:ext cx="1928826" cy="83099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s-ES_tradnl" sz="2400" cap="small" dirty="0" smtClean="0"/>
              <a:t>Inclusión Física</a:t>
            </a:r>
            <a:endParaRPr lang="es-ES" sz="2400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714612" y="423993"/>
            <a:ext cx="6143668" cy="2308324"/>
          </a:xfrm>
          <a:prstGeom prst="rect">
            <a:avLst/>
          </a:prstGeom>
          <a:noFill/>
          <a:ln w="50800" cap="rnd">
            <a:solidFill>
              <a:schemeClr val="accent1">
                <a:shade val="50000"/>
              </a:schemeClr>
            </a:solidFill>
            <a:bevel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8750" algn="l"/>
              </a:tabLst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 Acceso y entrada no accesible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8750" algn="l"/>
              </a:tabLst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	Plazas aparcamientos reservadas ocupadas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8750" algn="l"/>
              </a:tabLst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	Presencia de escaleras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8750" algn="l"/>
              </a:tabLst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	Mostradores </a:t>
            </a:r>
            <a:r>
              <a:rPr lang="es-ES_tradnl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una altura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8750" algn="l"/>
              </a:tabLst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	Ausencia de espacios de descansos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8750" algn="l"/>
              </a:tabLst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	Ascensores sin soporte sonoro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8750" algn="l"/>
              </a:tabLst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	Máquinas inaccesibles e incomprensibles</a:t>
            </a:r>
            <a:endParaRPr kumimoji="0" lang="es-ES_tradnl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8750" algn="l"/>
              </a:tabLst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	Elementos inalcanzables: alcance manual o visual Medidas accesibles mal diseñadas (rampas, puertas, baños)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42910" y="4143380"/>
            <a:ext cx="1807098" cy="830997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s-ES_tradnl" sz="2400" dirty="0" smtClean="0"/>
              <a:t>I</a:t>
            </a:r>
            <a:r>
              <a:rPr lang="es-ES_tradnl" sz="2400" cap="small" dirty="0" smtClean="0"/>
              <a:t>nclusión </a:t>
            </a:r>
          </a:p>
          <a:p>
            <a:r>
              <a:rPr lang="es-ES_tradnl" sz="2400" dirty="0" smtClean="0"/>
              <a:t>C</a:t>
            </a:r>
            <a:r>
              <a:rPr lang="es-ES_tradnl" sz="2400" cap="small" dirty="0" smtClean="0"/>
              <a:t>omunicativa</a:t>
            </a:r>
            <a:endParaRPr lang="es-ES" sz="2400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928926" y="3571876"/>
            <a:ext cx="5786478" cy="2123658"/>
          </a:xfrm>
          <a:prstGeom prst="rect">
            <a:avLst/>
          </a:prstGeom>
          <a:noFill/>
          <a:ln w="50800" cap="rnd">
            <a:solidFill>
              <a:schemeClr val="accent1">
                <a:shade val="50000"/>
              </a:schemeClr>
            </a:solidFill>
            <a:bevel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913" algn="l"/>
              </a:tabLst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Contenido de la información no adaptada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913" algn="l"/>
              </a:tabLst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	Materiales en formato y soportes no adaptados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913" algn="l"/>
              </a:tabLst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	Videos no subtitulados ni en </a:t>
            </a:r>
            <a:r>
              <a:rPr kumimoji="0" lang="es-ES_tradnl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audiodescripción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913" algn="l"/>
              </a:tabLst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	Web inaccesible por formato y contenido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188913" algn="l"/>
              </a:tabLst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Paneles informativos y directorios colocados en lugares inaccesibles </a:t>
            </a:r>
          </a:p>
          <a:p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- Señalización sin apoyos visuales, táctiles o sonoros</a:t>
            </a: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-Acústica inadecuada e iluminación insuficiente</a:t>
            </a:r>
            <a:endParaRPr kumimoji="0" lang="es-ES_trad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409" grpId="0" animBg="1"/>
      <p:bldP spid="7" grpId="0" animBg="1"/>
      <p:bldP spid="174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620688"/>
            <a:ext cx="2088232" cy="120032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s-ES_tradnl" sz="3600" b="1" dirty="0" smtClean="0">
                <a:solidFill>
                  <a:schemeClr val="tx2"/>
                </a:solidFill>
              </a:rPr>
              <a:t>I</a:t>
            </a:r>
            <a:r>
              <a:rPr lang="es-ES_tradnl" sz="3600" b="1" cap="small" dirty="0" smtClean="0">
                <a:solidFill>
                  <a:schemeClr val="tx2"/>
                </a:solidFill>
              </a:rPr>
              <a:t>nclusión </a:t>
            </a:r>
          </a:p>
          <a:p>
            <a:r>
              <a:rPr lang="es-ES_tradnl" sz="3600" b="1" dirty="0" smtClean="0">
                <a:solidFill>
                  <a:schemeClr val="tx2"/>
                </a:solidFill>
              </a:rPr>
              <a:t>S</a:t>
            </a:r>
            <a:r>
              <a:rPr lang="es-ES_tradnl" sz="3600" b="1" cap="small" dirty="0" smtClean="0">
                <a:solidFill>
                  <a:schemeClr val="tx2"/>
                </a:solidFill>
              </a:rPr>
              <a:t>ocial</a:t>
            </a:r>
            <a:endParaRPr lang="es-ES" sz="3600" b="1" dirty="0">
              <a:solidFill>
                <a:schemeClr val="tx2"/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283968" y="2480359"/>
            <a:ext cx="446449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</a:tabLst>
            </a:pPr>
            <a:r>
              <a:rPr lang="es-ES_tradnl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Profesionales del ocio</a:t>
            </a:r>
            <a:r>
              <a:rPr kumimoji="0" lang="es-ES_tradnl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desconocedores de la discapacidad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</a:tabLst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	Falta de formación para </a:t>
            </a: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diseñar programas para todos</a:t>
            </a:r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</a:tabLst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	Escasa difusión de las medidas accesibles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</a:tabLst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	Ausencia de difusión de la información en el sector de la discapacidad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</a:tabLst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	Inexistencia de </a:t>
            </a: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profesionales del ocio 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 alguna discapacidad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</a:tabLst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	Falta de </a:t>
            </a: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formación básica 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 trato adecuado a personas con discapacidad</a:t>
            </a: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</a:tabLst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	</a:t>
            </a: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Cursos de reciclaje 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 los que no se aborda la discapacidad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771800" y="332656"/>
            <a:ext cx="60486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es-ES_tradnl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Ausencia de oferta de programas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es-ES_tradnl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-Programas solo para </a:t>
            </a:r>
            <a:r>
              <a:rPr lang="es-ES_tradnl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grupos de personas con la misma discapacidad</a:t>
            </a: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es-ES_tradnl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	Oferta especifica que no se mantiene en el tiempo (</a:t>
            </a:r>
            <a:r>
              <a:rPr lang="es-ES_tradnl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experiencias piloto</a:t>
            </a:r>
            <a:r>
              <a:rPr lang="es-ES_tradnl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es-ES_tradnl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	Participación grupal de personas con discapacidad con apoyo de asociaciones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C:\Users\inef\Desktop\OCIO Y DISCAPACIDAD\MATERIAL del ALUMNO\Fomento del ocio inclusivo. Carmen ocete\35f8e842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36912"/>
            <a:ext cx="3312368" cy="3062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481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>
            <a:spLocks noChangeArrowheads="1"/>
          </p:cNvSpPr>
          <p:nvPr/>
        </p:nvSpPr>
        <p:spPr bwMode="auto">
          <a:xfrm>
            <a:off x="3400494" y="1268760"/>
            <a:ext cx="2611666" cy="1343126"/>
          </a:xfrm>
          <a:prstGeom prst="ellipse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 wrap="none" lIns="0" tIns="31554" rIns="0" bIns="0"/>
          <a:lstStyle/>
          <a:p>
            <a:pPr defTabSz="914179"/>
            <a:r>
              <a:rPr lang="es-ES" sz="2000" b="1" dirty="0" smtClean="0"/>
              <a:t>ESCUELA </a:t>
            </a:r>
            <a:r>
              <a:rPr lang="es-ES" sz="2000" b="1" dirty="0"/>
              <a:t>INCLUSIVA</a:t>
            </a:r>
          </a:p>
          <a:p>
            <a:pPr algn="ctr" defTabSz="914179"/>
            <a:r>
              <a:rPr lang="es-ES" sz="2000" dirty="0"/>
              <a:t> </a:t>
            </a:r>
            <a:r>
              <a:rPr lang="es-ES" sz="1100" dirty="0"/>
              <a:t>(</a:t>
            </a:r>
            <a:r>
              <a:rPr lang="es-ES" sz="1100" dirty="0" err="1"/>
              <a:t>Stainback</a:t>
            </a:r>
            <a:r>
              <a:rPr lang="es-ES" sz="1100" dirty="0"/>
              <a:t> y </a:t>
            </a:r>
            <a:r>
              <a:rPr lang="es-ES" sz="1100" dirty="0" err="1"/>
              <a:t>Stainback</a:t>
            </a:r>
            <a:r>
              <a:rPr lang="es-ES" sz="1100" dirty="0"/>
              <a:t>, 1999)</a:t>
            </a:r>
          </a:p>
          <a:p>
            <a:pPr defTabSz="914179"/>
            <a:endParaRPr lang="es-ES" sz="1400" dirty="0"/>
          </a:p>
          <a:p>
            <a:pPr defTabSz="914179"/>
            <a:endParaRPr lang="es-ES" sz="1400" dirty="0"/>
          </a:p>
        </p:txBody>
      </p:sp>
      <p:sp>
        <p:nvSpPr>
          <p:cNvPr id="7" name="6 Flecha abajo"/>
          <p:cNvSpPr>
            <a:spLocks noChangeArrowheads="1"/>
          </p:cNvSpPr>
          <p:nvPr/>
        </p:nvSpPr>
        <p:spPr bwMode="auto">
          <a:xfrm>
            <a:off x="4421321" y="2776028"/>
            <a:ext cx="354302" cy="489549"/>
          </a:xfrm>
          <a:prstGeom prst="downArrow">
            <a:avLst>
              <a:gd name="adj1" fmla="val 50000"/>
              <a:gd name="adj2" fmla="val 50027"/>
            </a:avLst>
          </a:prstGeom>
          <a:solidFill>
            <a:schemeClr val="tx2"/>
          </a:solidFill>
          <a:ln w="9525" algn="ctr">
            <a:noFill/>
            <a:round/>
            <a:headEnd/>
            <a:tailEnd/>
          </a:ln>
        </p:spPr>
        <p:txBody>
          <a:bodyPr wrap="none" lIns="0" tIns="31554" rIns="0" bIns="0"/>
          <a:lstStyle/>
          <a:p>
            <a:pPr defTabSz="914179"/>
            <a:endParaRPr lang="es-ES" dirty="0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539552" y="1052736"/>
            <a:ext cx="2000929" cy="65225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31554" rIns="0" bIns="0"/>
          <a:lstStyle/>
          <a:p>
            <a:pPr defTabSz="914179"/>
            <a:r>
              <a:rPr lang="es-ES" dirty="0"/>
              <a:t>Adaptaciones Pedagógicas </a:t>
            </a:r>
          </a:p>
          <a:p>
            <a:pPr defTabSz="914179"/>
            <a:r>
              <a:rPr lang="es-ES" dirty="0"/>
              <a:t>que permitan atender a todos</a:t>
            </a:r>
          </a:p>
          <a:p>
            <a:pPr defTabSz="914179"/>
            <a:r>
              <a:rPr lang="es-ES" dirty="0"/>
              <a:t> nuestros alumnos </a:t>
            </a: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7020272" y="1052736"/>
            <a:ext cx="1462008" cy="7920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31554" rIns="0" bIns="0"/>
          <a:lstStyle/>
          <a:p>
            <a:pPr defTabSz="914179"/>
            <a:r>
              <a:rPr lang="es-ES" dirty="0"/>
              <a:t>Crear sentido de </a:t>
            </a:r>
          </a:p>
          <a:p>
            <a:pPr defTabSz="914179"/>
            <a:r>
              <a:rPr lang="es-ES" dirty="0"/>
              <a:t>Comunidad, </a:t>
            </a:r>
          </a:p>
          <a:p>
            <a:pPr defTabSz="914179"/>
            <a:r>
              <a:rPr lang="es-ES" dirty="0"/>
              <a:t>cohesión grupal</a:t>
            </a: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3635896" y="404664"/>
            <a:ext cx="2155682" cy="32684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31554" rIns="0" bIns="0"/>
          <a:lstStyle/>
          <a:p>
            <a:pPr defTabSz="914179"/>
            <a:r>
              <a:rPr lang="es-ES" dirty="0"/>
              <a:t>Priorizar el aprendizaje</a:t>
            </a:r>
          </a:p>
        </p:txBody>
      </p:sp>
      <p:cxnSp>
        <p:nvCxnSpPr>
          <p:cNvPr id="16" name="15 Conector recto de flecha"/>
          <p:cNvCxnSpPr>
            <a:cxnSpLocks noChangeShapeType="1"/>
          </p:cNvCxnSpPr>
          <p:nvPr/>
        </p:nvCxnSpPr>
        <p:spPr bwMode="auto">
          <a:xfrm flipH="1">
            <a:off x="6300192" y="1484784"/>
            <a:ext cx="685652" cy="360040"/>
          </a:xfrm>
          <a:prstGeom prst="straightConnector1">
            <a:avLst/>
          </a:prstGeom>
          <a:noFill/>
          <a:ln w="28575" algn="ctr">
            <a:solidFill>
              <a:schemeClr val="tx2"/>
            </a:solidFill>
            <a:round/>
            <a:headEnd/>
            <a:tailEnd type="arrow" w="med" len="med"/>
          </a:ln>
        </p:spPr>
      </p:cxnSp>
      <p:cxnSp>
        <p:nvCxnSpPr>
          <p:cNvPr id="5128" name="17 Conector recto de flecha"/>
          <p:cNvCxnSpPr>
            <a:cxnSpLocks noChangeShapeType="1"/>
          </p:cNvCxnSpPr>
          <p:nvPr/>
        </p:nvCxnSpPr>
        <p:spPr bwMode="auto">
          <a:xfrm>
            <a:off x="4140321" y="1305943"/>
            <a:ext cx="0" cy="326845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5129" name="19 Conector recto de flecha"/>
          <p:cNvCxnSpPr>
            <a:cxnSpLocks noChangeShapeType="1"/>
            <a:endCxn id="4" idx="0"/>
          </p:cNvCxnSpPr>
          <p:nvPr/>
        </p:nvCxnSpPr>
        <p:spPr bwMode="auto">
          <a:xfrm flipV="1">
            <a:off x="4599150" y="1268760"/>
            <a:ext cx="107177" cy="37184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2" name="21 Conector recto de flecha"/>
          <p:cNvCxnSpPr>
            <a:cxnSpLocks noChangeShapeType="1"/>
            <a:stCxn id="10" idx="2"/>
            <a:endCxn id="4" idx="0"/>
          </p:cNvCxnSpPr>
          <p:nvPr/>
        </p:nvCxnSpPr>
        <p:spPr bwMode="auto">
          <a:xfrm flipH="1">
            <a:off x="4706327" y="731509"/>
            <a:ext cx="7410" cy="537251"/>
          </a:xfrm>
          <a:prstGeom prst="straightConnector1">
            <a:avLst/>
          </a:prstGeom>
          <a:noFill/>
          <a:ln w="28575" algn="ctr">
            <a:solidFill>
              <a:schemeClr val="tx2"/>
            </a:solidFill>
            <a:round/>
            <a:headEnd/>
            <a:tailEnd type="arrow" w="med" len="med"/>
          </a:ln>
        </p:spPr>
      </p:cxnSp>
      <p:cxnSp>
        <p:nvCxnSpPr>
          <p:cNvPr id="25" name="24 Conector recto de flecha"/>
          <p:cNvCxnSpPr>
            <a:cxnSpLocks noChangeShapeType="1"/>
          </p:cNvCxnSpPr>
          <p:nvPr/>
        </p:nvCxnSpPr>
        <p:spPr bwMode="auto">
          <a:xfrm>
            <a:off x="2411760" y="1844824"/>
            <a:ext cx="936104" cy="360040"/>
          </a:xfrm>
          <a:prstGeom prst="straightConnector1">
            <a:avLst/>
          </a:prstGeom>
          <a:noFill/>
          <a:ln w="28575" algn="ctr">
            <a:solidFill>
              <a:schemeClr val="tx2"/>
            </a:solidFill>
            <a:round/>
            <a:headEnd/>
            <a:tailEnd type="arrow" w="med" len="med"/>
          </a:ln>
        </p:spPr>
      </p:cxnSp>
      <p:sp>
        <p:nvSpPr>
          <p:cNvPr id="28" name="27 Rectángulo"/>
          <p:cNvSpPr>
            <a:spLocks noChangeArrowheads="1"/>
          </p:cNvSpPr>
          <p:nvPr/>
        </p:nvSpPr>
        <p:spPr bwMode="auto">
          <a:xfrm>
            <a:off x="5148064" y="5517232"/>
            <a:ext cx="2463831" cy="489549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31554" rIns="0" bIns="0"/>
          <a:lstStyle/>
          <a:p>
            <a:pPr defTabSz="914179"/>
            <a:r>
              <a:rPr lang="es-ES" dirty="0"/>
              <a:t>Participación activa de los padres</a:t>
            </a:r>
          </a:p>
        </p:txBody>
      </p:sp>
      <p:sp>
        <p:nvSpPr>
          <p:cNvPr id="29" name="28 Rectángulo"/>
          <p:cNvSpPr>
            <a:spLocks noChangeArrowheads="1"/>
          </p:cNvSpPr>
          <p:nvPr/>
        </p:nvSpPr>
        <p:spPr bwMode="auto">
          <a:xfrm>
            <a:off x="6156176" y="4437112"/>
            <a:ext cx="2543922" cy="489549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31554" rIns="0" bIns="0"/>
          <a:lstStyle/>
          <a:p>
            <a:pPr defTabSz="914179"/>
            <a:r>
              <a:rPr lang="es-ES" dirty="0"/>
              <a:t>Recursos humanos, materiales </a:t>
            </a:r>
          </a:p>
          <a:p>
            <a:pPr defTabSz="914179"/>
            <a:r>
              <a:rPr lang="es-ES" dirty="0"/>
              <a:t>y didácticos adecuados</a:t>
            </a:r>
          </a:p>
        </p:txBody>
      </p:sp>
      <p:sp>
        <p:nvSpPr>
          <p:cNvPr id="30" name="29 Rectángulo"/>
          <p:cNvSpPr>
            <a:spLocks noChangeArrowheads="1"/>
          </p:cNvSpPr>
          <p:nvPr/>
        </p:nvSpPr>
        <p:spPr bwMode="auto">
          <a:xfrm>
            <a:off x="251520" y="5301208"/>
            <a:ext cx="2987819" cy="571619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31554" rIns="0" bIns="0"/>
          <a:lstStyle/>
          <a:p>
            <a:pPr defTabSz="914179"/>
            <a:r>
              <a:rPr lang="es-ES" dirty="0"/>
              <a:t>Supresión de barreras arquitectónicas y </a:t>
            </a:r>
          </a:p>
          <a:p>
            <a:pPr defTabSz="914179"/>
            <a:r>
              <a:rPr lang="es-ES" dirty="0"/>
              <a:t>adaptación de centro</a:t>
            </a:r>
          </a:p>
        </p:txBody>
      </p:sp>
      <p:sp>
        <p:nvSpPr>
          <p:cNvPr id="31" name="30 Rectángulo"/>
          <p:cNvSpPr>
            <a:spLocks noChangeArrowheads="1"/>
          </p:cNvSpPr>
          <p:nvPr/>
        </p:nvSpPr>
        <p:spPr bwMode="auto">
          <a:xfrm>
            <a:off x="323528" y="4437112"/>
            <a:ext cx="3096344" cy="575609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31554" rIns="0" bIns="0"/>
          <a:lstStyle/>
          <a:p>
            <a:pPr algn="ctr" defTabSz="914179"/>
            <a:r>
              <a:rPr lang="es-ES" dirty="0" smtClean="0"/>
              <a:t>Utilización real del diseño curricular</a:t>
            </a:r>
          </a:p>
          <a:p>
            <a:pPr defTabSz="914179"/>
            <a:r>
              <a:rPr lang="es-ES" dirty="0" smtClean="0"/>
              <a:t> </a:t>
            </a:r>
            <a:r>
              <a:rPr lang="es-ES" dirty="0"/>
              <a:t>abierto </a:t>
            </a:r>
            <a:r>
              <a:rPr lang="es-ES" dirty="0" smtClean="0"/>
              <a:t> y </a:t>
            </a:r>
            <a:r>
              <a:rPr lang="es-ES" dirty="0"/>
              <a:t>flexible</a:t>
            </a:r>
          </a:p>
        </p:txBody>
      </p:sp>
      <p:sp>
        <p:nvSpPr>
          <p:cNvPr id="33" name="32 Rectángulo"/>
          <p:cNvSpPr>
            <a:spLocks noChangeArrowheads="1"/>
          </p:cNvSpPr>
          <p:nvPr/>
        </p:nvSpPr>
        <p:spPr bwMode="auto">
          <a:xfrm>
            <a:off x="3275856" y="6093296"/>
            <a:ext cx="2416318" cy="489549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31554" rIns="0" bIns="0"/>
          <a:lstStyle/>
          <a:p>
            <a:pPr defTabSz="914179"/>
            <a:r>
              <a:rPr lang="es-ES" dirty="0"/>
              <a:t>La formación y perfeccionamiento </a:t>
            </a:r>
          </a:p>
          <a:p>
            <a:pPr defTabSz="914179"/>
            <a:r>
              <a:rPr lang="es-ES" dirty="0"/>
              <a:t>del profesorado</a:t>
            </a:r>
          </a:p>
        </p:txBody>
      </p:sp>
      <p:sp>
        <p:nvSpPr>
          <p:cNvPr id="34" name="33 Elipse"/>
          <p:cNvSpPr>
            <a:spLocks noChangeArrowheads="1"/>
          </p:cNvSpPr>
          <p:nvPr/>
        </p:nvSpPr>
        <p:spPr bwMode="auto">
          <a:xfrm>
            <a:off x="3203848" y="3284984"/>
            <a:ext cx="3096344" cy="1296144"/>
          </a:xfrm>
          <a:prstGeom prst="ellipse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 wrap="none" lIns="0" tIns="31554" rIns="0" bIns="0"/>
          <a:lstStyle/>
          <a:p>
            <a:pPr defTabSz="914179"/>
            <a:endParaRPr lang="es-ES" sz="1000" dirty="0"/>
          </a:p>
          <a:p>
            <a:pPr defTabSz="914179"/>
            <a:r>
              <a:rPr lang="es-ES" b="1" dirty="0"/>
              <a:t>ÉXITO EN LA INCLUSIÓN EDUCATIVA</a:t>
            </a:r>
          </a:p>
          <a:p>
            <a:pPr defTabSz="914179"/>
            <a:r>
              <a:rPr lang="es-ES" b="1" dirty="0"/>
              <a:t> SI… ( Ríos, 2003)</a:t>
            </a:r>
          </a:p>
          <a:p>
            <a:pPr defTabSz="914179"/>
            <a:endParaRPr lang="es-E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9" grpId="0"/>
      <p:bldP spid="10" grpId="0"/>
      <p:bldP spid="28" grpId="0"/>
      <p:bldP spid="29" grpId="0"/>
      <p:bldP spid="30" grpId="0"/>
      <p:bldP spid="31" grpId="0"/>
      <p:bldP spid="33" grpId="0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magen 1" descr="jugando silla y pi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21507" name="1 Título"/>
          <p:cNvSpPr>
            <a:spLocks noGrp="1"/>
          </p:cNvSpPr>
          <p:nvPr>
            <p:ph type="title"/>
          </p:nvPr>
        </p:nvSpPr>
        <p:spPr>
          <a:xfrm>
            <a:off x="1714481" y="2143116"/>
            <a:ext cx="6000792" cy="1400353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GRACIAS POR </a:t>
            </a:r>
            <a:r>
              <a:rPr lang="es-ES" b="1" dirty="0" smtClean="0"/>
              <a:t>T</a:t>
            </a:r>
            <a:r>
              <a:rPr lang="es-ES" b="1" dirty="0" smtClean="0">
                <a:solidFill>
                  <a:schemeClr val="tx1"/>
                </a:solidFill>
              </a:rPr>
              <a:t>U ATENCIÓN</a:t>
            </a:r>
          </a:p>
        </p:txBody>
      </p:sp>
      <p:sp>
        <p:nvSpPr>
          <p:cNvPr id="21509" name="Rectangle 2"/>
          <p:cNvSpPr>
            <a:spLocks noChangeArrowheads="1"/>
          </p:cNvSpPr>
          <p:nvPr/>
        </p:nvSpPr>
        <p:spPr bwMode="auto">
          <a:xfrm>
            <a:off x="1428728" y="3875135"/>
            <a:ext cx="6310935" cy="155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</a:pPr>
            <a:r>
              <a:rPr lang="es-ES" sz="2400" b="1" i="1" dirty="0">
                <a:latin typeface="Arial" pitchFamily="34" charset="0"/>
                <a:ea typeface="Calibri" pitchFamily="34" charset="0"/>
                <a:cs typeface="Arial" pitchFamily="34" charset="0"/>
              </a:rPr>
              <a:t>“La igualdad de oportunidades no es tratar a todos de la misma manera, sino dar a cada uno lo que necesita para acceder a lo mismo”. </a:t>
            </a:r>
            <a:r>
              <a:rPr lang="es-ES" sz="2400" b="1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(CIDA</a:t>
            </a:r>
            <a:r>
              <a:rPr lang="es-ES" sz="2400" b="1" i="1" dirty="0">
                <a:latin typeface="Arial" pitchFamily="34" charset="0"/>
                <a:ea typeface="Calibri" pitchFamily="34" charset="0"/>
                <a:cs typeface="Arial" pitchFamily="34" charset="0"/>
              </a:rPr>
              <a:t>, 2007)</a:t>
            </a:r>
            <a:endParaRPr lang="es-ES" sz="24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86880"/>
          </a:xfrm>
        </p:spPr>
        <p:txBody>
          <a:bodyPr>
            <a:normAutofit/>
          </a:bodyPr>
          <a:lstStyle/>
          <a:p>
            <a:pPr lvl="0" algn="just"/>
            <a:endParaRPr lang="es-ES" sz="1900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buNone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ÍNDICE</a:t>
            </a:r>
          </a:p>
          <a:p>
            <a:pPr lvl="0" algn="ctr">
              <a:buNone/>
            </a:pP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lnSpc>
                <a:spcPct val="150000"/>
              </a:lnSpc>
              <a:buNone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El centro de Estudios sobre Deporte Inclusivo.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lnSpc>
                <a:spcPct val="150000"/>
              </a:lnSpc>
              <a:buNone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Actividad fisica Adaptada. Deporte adaptado y Deporte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Inclusivo. </a:t>
            </a:r>
          </a:p>
          <a:p>
            <a:pPr marL="457200" lvl="0" indent="-457200" algn="just">
              <a:lnSpc>
                <a:spcPct val="150000"/>
              </a:lnSpc>
              <a:buNone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La inclusión a través del deporte. </a:t>
            </a:r>
          </a:p>
          <a:p>
            <a:pPr marL="457200" lvl="0" indent="-457200" algn="just">
              <a:lnSpc>
                <a:spcPct val="150000"/>
              </a:lnSpc>
              <a:buNone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deporte inclusivo en el ámbito del ocio y la recreación para las personas con discapacidad.</a:t>
            </a:r>
          </a:p>
          <a:p>
            <a:pPr marL="457200" indent="-457200" algn="just">
              <a:lnSpc>
                <a:spcPct val="150000"/>
              </a:lnSpc>
              <a:buNone/>
            </a:pPr>
            <a:endParaRPr lang="es-ES" sz="1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64088" y="6111875"/>
            <a:ext cx="2984240" cy="365125"/>
          </a:xfrm>
        </p:spPr>
        <p:txBody>
          <a:bodyPr/>
          <a:lstStyle/>
          <a:p>
            <a:r>
              <a:rPr lang="es-ES" dirty="0" smtClean="0"/>
              <a:t>Carmen Ocete. Bloque complementario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TBSLD535276E-02"/>
          <p:cNvSpPr>
            <a:spLocks noChangeArrowheads="1"/>
          </p:cNvSpPr>
          <p:nvPr/>
        </p:nvSpPr>
        <p:spPr bwMode="auto">
          <a:xfrm>
            <a:off x="646161" y="5307282"/>
            <a:ext cx="781910" cy="8293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5050632" cy="424756"/>
          </a:xfrm>
        </p:spPr>
        <p:txBody>
          <a:bodyPr lIns="80147" tIns="40074" rIns="80147" bIns="40074">
            <a:normAutofit fontScale="90000"/>
          </a:bodyPr>
          <a:lstStyle/>
          <a:p>
            <a:pPr defTabSz="801472"/>
            <a:r>
              <a:rPr lang="es-ES" dirty="0" smtClean="0">
                <a:solidFill>
                  <a:srgbClr val="8CB65D"/>
                </a:solidFill>
              </a:rPr>
              <a:t>Misión y Visión: Qué es el CEDI</a:t>
            </a:r>
          </a:p>
        </p:txBody>
      </p:sp>
      <p:sp>
        <p:nvSpPr>
          <p:cNvPr id="6148" name="DTBSLD4140327"/>
          <p:cNvSpPr>
            <a:spLocks noChangeShapeType="1"/>
          </p:cNvSpPr>
          <p:nvPr/>
        </p:nvSpPr>
        <p:spPr bwMode="auto">
          <a:xfrm>
            <a:off x="437110" y="1256988"/>
            <a:ext cx="862137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724002" y="3265577"/>
            <a:ext cx="847069" cy="13880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259632" y="1470087"/>
            <a:ext cx="4320480" cy="46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marL="400736" indent="-400736">
              <a:lnSpc>
                <a:spcPct val="0"/>
              </a:lnSpc>
              <a:spcBef>
                <a:spcPct val="50000"/>
              </a:spcBef>
            </a:pPr>
            <a:endParaRPr lang="en-GB" sz="1600" dirty="0">
              <a:solidFill>
                <a:srgbClr val="0099FF"/>
              </a:solidFill>
              <a:latin typeface="Arial" charset="0"/>
              <a:ea typeface="ヒラギノ角ゴ Pro W3" pitchFamily="-112" charset="-128"/>
              <a:cs typeface="Arial" charset="0"/>
            </a:endParaRPr>
          </a:p>
          <a:p>
            <a:pPr marL="1259257" lvl="2" indent="-400736" algn="just">
              <a:lnSpc>
                <a:spcPct val="130000"/>
              </a:lnSpc>
              <a:spcBef>
                <a:spcPct val="0"/>
              </a:spcBef>
              <a:buClr>
                <a:schemeClr val="tx2"/>
              </a:buClr>
            </a:pPr>
            <a:endParaRPr lang="es-ES" sz="1200" dirty="0" smtClean="0">
              <a:sym typeface="Arial" charset="0"/>
            </a:endParaRPr>
          </a:p>
          <a:p>
            <a:pPr marL="1259257" lvl="2" indent="-400736" algn="just">
              <a:lnSpc>
                <a:spcPct val="130000"/>
              </a:lnSpc>
              <a:spcBef>
                <a:spcPct val="0"/>
              </a:spcBef>
              <a:buClr>
                <a:schemeClr val="tx2"/>
              </a:buClr>
            </a:pPr>
            <a:r>
              <a:rPr lang="es-ES" sz="1200" dirty="0" smtClean="0">
                <a:sym typeface="Arial" charset="0"/>
              </a:rPr>
              <a:t>Ser </a:t>
            </a:r>
            <a:r>
              <a:rPr lang="es-ES" sz="1200" dirty="0">
                <a:sym typeface="Arial" charset="0"/>
              </a:rPr>
              <a:t>el punto de referencia en la </a:t>
            </a:r>
            <a:r>
              <a:rPr lang="es-ES" sz="1200" b="1" dirty="0">
                <a:sym typeface="Arial" charset="0"/>
              </a:rPr>
              <a:t>difusión, investigación, conocimiento </a:t>
            </a:r>
            <a:r>
              <a:rPr lang="es-ES" sz="1200" dirty="0">
                <a:sym typeface="Arial" charset="0"/>
              </a:rPr>
              <a:t>y mejores prácticas (en lo posible, basadas en la evidencia) de las actividades físicas y los deportes adaptados orientados a </a:t>
            </a:r>
            <a:r>
              <a:rPr lang="es-ES" sz="1200" b="1" dirty="0">
                <a:sym typeface="Arial" charset="0"/>
              </a:rPr>
              <a:t>la salud de las personas con discapacidad.</a:t>
            </a:r>
          </a:p>
          <a:p>
            <a:pPr marL="1259257" lvl="2" indent="-400736">
              <a:lnSpc>
                <a:spcPct val="130000"/>
              </a:lnSpc>
              <a:spcBef>
                <a:spcPct val="0"/>
              </a:spcBef>
              <a:buClr>
                <a:schemeClr val="tx2"/>
              </a:buClr>
              <a:buFontTx/>
              <a:buChar char="•"/>
            </a:pPr>
            <a:endParaRPr lang="es-ES_tradnl" sz="1200" dirty="0">
              <a:ea typeface="ヒラギノ角ゴ Pro W3" pitchFamily="-112" charset="-128"/>
            </a:endParaRPr>
          </a:p>
          <a:p>
            <a:pPr marL="1259257" lvl="2" indent="-400736" algn="just">
              <a:lnSpc>
                <a:spcPct val="130000"/>
              </a:lnSpc>
              <a:spcBef>
                <a:spcPct val="0"/>
              </a:spcBef>
              <a:buClr>
                <a:schemeClr val="tx2"/>
              </a:buClr>
            </a:pPr>
            <a:r>
              <a:rPr lang="es-ES_tradnl" sz="1200" dirty="0" smtClean="0">
                <a:ea typeface="ヒラギノ角ゴ Pro W3" pitchFamily="-112" charset="-128"/>
              </a:rPr>
              <a:t>Ser </a:t>
            </a:r>
            <a:r>
              <a:rPr lang="es-ES_tradnl" sz="1200" dirty="0">
                <a:ea typeface="ヒラギノ角ゴ Pro W3" pitchFamily="-112" charset="-128"/>
              </a:rPr>
              <a:t>capaces de analizar y </a:t>
            </a:r>
            <a:r>
              <a:rPr lang="es-ES_tradnl" sz="1200" b="1" dirty="0" smtClean="0">
                <a:ea typeface="ヒラギノ角ゴ Pro W3" pitchFamily="-112" charset="-128"/>
              </a:rPr>
              <a:t>difundir los </a:t>
            </a:r>
            <a:r>
              <a:rPr lang="es-ES_tradnl" sz="1200" b="1" dirty="0">
                <a:ea typeface="ヒラギノ角ゴ Pro W3" pitchFamily="-112" charset="-128"/>
              </a:rPr>
              <a:t>beneficios</a:t>
            </a:r>
            <a:r>
              <a:rPr lang="es-ES_tradnl" sz="1200" dirty="0">
                <a:ea typeface="ヒラギノ角ゴ Pro W3" pitchFamily="-112" charset="-128"/>
              </a:rPr>
              <a:t>, a todos los niveles, de las actividades físicas y deportivas para personas con discapacidad a través de la </a:t>
            </a:r>
            <a:r>
              <a:rPr lang="es-ES_tradnl" sz="1200" b="1" dirty="0">
                <a:ea typeface="ヒラギノ角ゴ Pro W3" pitchFamily="-112" charset="-128"/>
              </a:rPr>
              <a:t>sensibilización y concienciación </a:t>
            </a:r>
            <a:r>
              <a:rPr lang="es-ES_tradnl" sz="1200" dirty="0">
                <a:ea typeface="ヒラギノ角ゴ Pro W3" pitchFamily="-112" charset="-128"/>
              </a:rPr>
              <a:t>de todos los agentes intervinientes, especialmente a las instituciones del deporte normalizado, ofreciendo oportunidades reales de práctica </a:t>
            </a:r>
            <a:r>
              <a:rPr lang="es-ES_tradnl" sz="1200" dirty="0" err="1">
                <a:ea typeface="ヒラギノ角ゴ Pro W3" pitchFamily="-112" charset="-128"/>
              </a:rPr>
              <a:t>vivenciada</a:t>
            </a:r>
            <a:r>
              <a:rPr lang="es-ES_tradnl" sz="1200" dirty="0">
                <a:ea typeface="ヒラギノ角ゴ Pro W3" pitchFamily="-112" charset="-128"/>
              </a:rPr>
              <a:t> y de actualización del conocimiento en los ámbitos definidos de actuación.</a:t>
            </a:r>
          </a:p>
        </p:txBody>
      </p:sp>
      <p:sp>
        <p:nvSpPr>
          <p:cNvPr id="6151" name="DTBSLD5795186"/>
          <p:cNvSpPr>
            <a:spLocks noChangeArrowheads="1"/>
          </p:cNvSpPr>
          <p:nvPr/>
        </p:nvSpPr>
        <p:spPr bwMode="auto">
          <a:xfrm>
            <a:off x="251520" y="1700808"/>
            <a:ext cx="1523095" cy="1615510"/>
          </a:xfrm>
          <a:prstGeom prst="ellipse">
            <a:avLst/>
          </a:prstGeom>
          <a:solidFill>
            <a:schemeClr val="tx2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defTabSz="914179"/>
            <a:endParaRPr lang="en-US" sz="1200" dirty="0"/>
          </a:p>
          <a:p>
            <a:pPr algn="ctr" defTabSz="914179"/>
            <a:r>
              <a:rPr lang="es-ES" sz="2400" dirty="0">
                <a:solidFill>
                  <a:schemeClr val="bg1"/>
                </a:solidFill>
              </a:rPr>
              <a:t>Misión</a:t>
            </a:r>
          </a:p>
          <a:p>
            <a:pPr defTabSz="914179"/>
            <a:endParaRPr lang="es-ES" sz="1200" dirty="0"/>
          </a:p>
        </p:txBody>
      </p:sp>
      <p:sp>
        <p:nvSpPr>
          <p:cNvPr id="39944" name="DTBSLD5795186"/>
          <p:cNvSpPr>
            <a:spLocks noChangeArrowheads="1"/>
          </p:cNvSpPr>
          <p:nvPr/>
        </p:nvSpPr>
        <p:spPr bwMode="auto">
          <a:xfrm>
            <a:off x="395536" y="4005064"/>
            <a:ext cx="1523095" cy="1615510"/>
          </a:xfrm>
          <a:prstGeom prst="ellipse">
            <a:avLst/>
          </a:prstGeom>
          <a:solidFill>
            <a:schemeClr val="folHlink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14179"/>
            <a:endParaRPr lang="en-US" sz="2400" dirty="0">
              <a:solidFill>
                <a:schemeClr val="bg1"/>
              </a:solidFill>
            </a:endParaRPr>
          </a:p>
          <a:p>
            <a:pPr algn="ctr" defTabSz="914179"/>
            <a:r>
              <a:rPr lang="es-ES" sz="2400" dirty="0">
                <a:solidFill>
                  <a:schemeClr val="bg1"/>
                </a:solidFill>
              </a:rPr>
              <a:t>Visión</a:t>
            </a:r>
          </a:p>
          <a:p>
            <a:pPr defTabSz="914179"/>
            <a:endParaRPr lang="en-US" sz="1200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0"/>
            <a:ext cx="3275856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TBSLD535276E-02"/>
          <p:cNvSpPr>
            <a:spLocks noChangeArrowheads="1"/>
          </p:cNvSpPr>
          <p:nvPr/>
        </p:nvSpPr>
        <p:spPr bwMode="auto">
          <a:xfrm>
            <a:off x="646161" y="5307282"/>
            <a:ext cx="781910" cy="8293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16748" y="423316"/>
            <a:ext cx="8229057" cy="424756"/>
          </a:xfrm>
        </p:spPr>
        <p:txBody>
          <a:bodyPr lIns="80147" tIns="40074" rIns="80147" bIns="40074">
            <a:normAutofit fontScale="90000"/>
          </a:bodyPr>
          <a:lstStyle/>
          <a:p>
            <a:pPr defTabSz="801472"/>
            <a:r>
              <a:rPr lang="es-ES" dirty="0" smtClean="0">
                <a:solidFill>
                  <a:srgbClr val="8CB65D"/>
                </a:solidFill>
              </a:rPr>
              <a:t>Principales líneas de actuación</a:t>
            </a:r>
          </a:p>
        </p:txBody>
      </p:sp>
      <p:sp>
        <p:nvSpPr>
          <p:cNvPr id="8196" name="DTBSLD4140327"/>
          <p:cNvSpPr>
            <a:spLocks noChangeShapeType="1"/>
          </p:cNvSpPr>
          <p:nvPr/>
        </p:nvSpPr>
        <p:spPr bwMode="auto">
          <a:xfrm>
            <a:off x="396385" y="848071"/>
            <a:ext cx="862137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724002" y="3265577"/>
            <a:ext cx="847069" cy="13880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8198" name="DTBSLD5795186"/>
          <p:cNvSpPr>
            <a:spLocks noChangeArrowheads="1"/>
          </p:cNvSpPr>
          <p:nvPr/>
        </p:nvSpPr>
        <p:spPr bwMode="auto">
          <a:xfrm>
            <a:off x="2699792" y="2492896"/>
            <a:ext cx="1800200" cy="1872208"/>
          </a:xfrm>
          <a:prstGeom prst="ellipse">
            <a:avLst/>
          </a:prstGeom>
          <a:solidFill>
            <a:srgbClr val="410896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14179"/>
            <a:r>
              <a:rPr lang="es-ES" sz="1600" b="1" dirty="0">
                <a:solidFill>
                  <a:schemeClr val="bg1"/>
                </a:solidFill>
              </a:rPr>
              <a:t>Formación</a:t>
            </a:r>
          </a:p>
          <a:p>
            <a:pPr algn="ctr" defTabSz="914179"/>
            <a:r>
              <a:rPr lang="es-ES" sz="1600" b="1" dirty="0">
                <a:solidFill>
                  <a:schemeClr val="bg1"/>
                </a:solidFill>
              </a:rPr>
              <a:t>y</a:t>
            </a:r>
          </a:p>
          <a:p>
            <a:pPr algn="ctr" defTabSz="914179"/>
            <a:r>
              <a:rPr lang="es-ES" sz="1600" b="1" dirty="0">
                <a:solidFill>
                  <a:schemeClr val="bg1"/>
                </a:solidFill>
              </a:rPr>
              <a:t>tecnificación</a:t>
            </a:r>
          </a:p>
        </p:txBody>
      </p:sp>
      <p:sp>
        <p:nvSpPr>
          <p:cNvPr id="8199" name="DTBSLD5795186"/>
          <p:cNvSpPr>
            <a:spLocks noChangeArrowheads="1"/>
          </p:cNvSpPr>
          <p:nvPr/>
        </p:nvSpPr>
        <p:spPr bwMode="auto">
          <a:xfrm>
            <a:off x="468332" y="2457822"/>
            <a:ext cx="1727404" cy="1835273"/>
          </a:xfrm>
          <a:prstGeom prst="ellipse">
            <a:avLst/>
          </a:prstGeom>
          <a:solidFill>
            <a:srgbClr val="0099FF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14179"/>
            <a:r>
              <a:rPr lang="es-ES" sz="1600" b="1" dirty="0">
                <a:solidFill>
                  <a:schemeClr val="bg1"/>
                </a:solidFill>
              </a:rPr>
              <a:t>Investigación</a:t>
            </a:r>
          </a:p>
          <a:p>
            <a:pPr algn="ctr" defTabSz="914179"/>
            <a:r>
              <a:rPr lang="es-ES" sz="1600" b="1" dirty="0">
                <a:solidFill>
                  <a:schemeClr val="bg1"/>
                </a:solidFill>
              </a:rPr>
              <a:t>y</a:t>
            </a:r>
          </a:p>
          <a:p>
            <a:pPr algn="ctr" defTabSz="914179"/>
            <a:r>
              <a:rPr lang="es-ES" sz="1600" b="1" dirty="0">
                <a:solidFill>
                  <a:schemeClr val="bg1"/>
                </a:solidFill>
              </a:rPr>
              <a:t>conocimiento</a:t>
            </a:r>
          </a:p>
        </p:txBody>
      </p:sp>
      <p:sp>
        <p:nvSpPr>
          <p:cNvPr id="8200" name="DTBSLD5795186"/>
          <p:cNvSpPr>
            <a:spLocks noChangeArrowheads="1"/>
          </p:cNvSpPr>
          <p:nvPr/>
        </p:nvSpPr>
        <p:spPr bwMode="auto">
          <a:xfrm>
            <a:off x="6934019" y="2457822"/>
            <a:ext cx="1814445" cy="1763265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14179"/>
            <a:r>
              <a:rPr lang="es-ES" sz="1600" b="1" dirty="0">
                <a:solidFill>
                  <a:schemeClr val="bg1"/>
                </a:solidFill>
              </a:rPr>
              <a:t>Difusión del</a:t>
            </a:r>
          </a:p>
          <a:p>
            <a:pPr algn="ctr" defTabSz="914179"/>
            <a:r>
              <a:rPr lang="es-ES" sz="1600" b="1" dirty="0">
                <a:solidFill>
                  <a:schemeClr val="bg1"/>
                </a:solidFill>
              </a:rPr>
              <a:t>conocimiento y</a:t>
            </a:r>
          </a:p>
          <a:p>
            <a:pPr algn="ctr" defTabSz="914179"/>
            <a:r>
              <a:rPr lang="es-ES" sz="1600" b="1" dirty="0">
                <a:solidFill>
                  <a:schemeClr val="bg1"/>
                </a:solidFill>
              </a:rPr>
              <a:t> visibilidad de</a:t>
            </a:r>
          </a:p>
          <a:p>
            <a:pPr algn="ctr" defTabSz="914179"/>
            <a:r>
              <a:rPr lang="es-ES" sz="1600" b="1" dirty="0">
                <a:solidFill>
                  <a:schemeClr val="bg1"/>
                </a:solidFill>
              </a:rPr>
              <a:t>las acciones</a:t>
            </a:r>
          </a:p>
        </p:txBody>
      </p:sp>
      <p:sp>
        <p:nvSpPr>
          <p:cNvPr id="8201" name="DTBSLD5795186"/>
          <p:cNvSpPr>
            <a:spLocks noChangeArrowheads="1"/>
          </p:cNvSpPr>
          <p:nvPr/>
        </p:nvSpPr>
        <p:spPr bwMode="auto">
          <a:xfrm>
            <a:off x="4788024" y="2492896"/>
            <a:ext cx="1872208" cy="1872208"/>
          </a:xfrm>
          <a:prstGeom prst="ellipse">
            <a:avLst/>
          </a:prstGeom>
          <a:solidFill>
            <a:schemeClr val="hlink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914179"/>
            <a:r>
              <a:rPr lang="es-ES" sz="1600" b="1" dirty="0">
                <a:solidFill>
                  <a:schemeClr val="bg1"/>
                </a:solidFill>
              </a:rPr>
              <a:t>Actividades </a:t>
            </a:r>
          </a:p>
          <a:p>
            <a:pPr algn="ctr" defTabSz="914179"/>
            <a:r>
              <a:rPr lang="es-ES" sz="1600" b="1" dirty="0">
                <a:solidFill>
                  <a:schemeClr val="bg1"/>
                </a:solidFill>
              </a:rPr>
              <a:t>e</a:t>
            </a:r>
          </a:p>
          <a:p>
            <a:pPr algn="ctr" defTabSz="914179"/>
            <a:r>
              <a:rPr lang="es-ES" sz="1600" b="1" dirty="0">
                <a:solidFill>
                  <a:schemeClr val="bg1"/>
                </a:solidFill>
              </a:rPr>
              <a:t>implementación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3 Rectángulo"/>
          <p:cNvSpPr>
            <a:spLocks noChangeArrowheads="1"/>
          </p:cNvSpPr>
          <p:nvPr/>
        </p:nvSpPr>
        <p:spPr bwMode="auto">
          <a:xfrm>
            <a:off x="5796136" y="908720"/>
            <a:ext cx="2736304" cy="1589036"/>
          </a:xfrm>
          <a:prstGeom prst="rect">
            <a:avLst/>
          </a:prstGeom>
          <a:solidFill>
            <a:srgbClr val="FFFF99"/>
          </a:solidFill>
          <a:ln w="222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>
              <a:defRPr/>
            </a:pPr>
            <a:r>
              <a:rPr lang="es-ES" sz="1400" dirty="0" smtClean="0"/>
              <a:t>DISCIPLINAS</a:t>
            </a:r>
          </a:p>
          <a:p>
            <a:pPr algn="ctr">
              <a:defRPr/>
            </a:pPr>
            <a:r>
              <a:rPr lang="es-ES" sz="1200" dirty="0" smtClean="0"/>
              <a:t>(Hutzler, 2007)</a:t>
            </a:r>
          </a:p>
          <a:p>
            <a:pPr algn="just">
              <a:defRPr/>
            </a:pPr>
            <a:r>
              <a:rPr lang="es-ES" sz="1400" dirty="0" smtClean="0"/>
              <a:t> </a:t>
            </a:r>
            <a:r>
              <a:rPr lang="es-ES" sz="1400" b="0" dirty="0"/>
              <a:t>educación física, </a:t>
            </a:r>
            <a:r>
              <a:rPr lang="es-ES" sz="1400" dirty="0"/>
              <a:t>deporte,</a:t>
            </a:r>
            <a:r>
              <a:rPr lang="es-ES" sz="1400" b="0" dirty="0"/>
              <a:t> la recreación, la danza y artes creativas, la nutrición, la medicina y la rehabilitación </a:t>
            </a:r>
            <a:r>
              <a:rPr lang="es-ES" sz="1400" b="0" dirty="0" smtClean="0"/>
              <a:t>psicológica </a:t>
            </a:r>
            <a:r>
              <a:rPr lang="es-ES" sz="1400" b="0" dirty="0"/>
              <a:t>y social </a:t>
            </a:r>
            <a:r>
              <a:rPr lang="es-ES" sz="1400" dirty="0" smtClean="0"/>
              <a:t>. </a:t>
            </a:r>
            <a:endParaRPr lang="es-ES" sz="1400" dirty="0"/>
          </a:p>
        </p:txBody>
      </p:sp>
      <p:sp>
        <p:nvSpPr>
          <p:cNvPr id="6148" name="5 Rectángulo"/>
          <p:cNvSpPr>
            <a:spLocks noChangeArrowheads="1"/>
          </p:cNvSpPr>
          <p:nvPr/>
        </p:nvSpPr>
        <p:spPr bwMode="auto">
          <a:xfrm>
            <a:off x="395536" y="1268760"/>
            <a:ext cx="2448272" cy="1589036"/>
          </a:xfrm>
          <a:prstGeom prst="rect">
            <a:avLst/>
          </a:prstGeom>
          <a:solidFill>
            <a:srgbClr val="FFFF99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just"/>
            <a:r>
              <a:rPr lang="es-ES" sz="1400" b="0" i="1" dirty="0">
                <a:solidFill>
                  <a:schemeClr val="tx1"/>
                </a:solidFill>
              </a:rPr>
              <a:t>“</a:t>
            </a:r>
            <a:r>
              <a:rPr lang="es-ES" sz="1400" b="0" i="1" dirty="0"/>
              <a:t>Todo movimiento, actividad física y deporte en los que se pone especial énfasis en las personas con factores limitantes, problemas de salud o personas mayores</a:t>
            </a:r>
            <a:r>
              <a:rPr lang="es-ES" sz="1400" b="0" dirty="0"/>
              <a:t> </a:t>
            </a:r>
            <a:r>
              <a:rPr lang="es-ES" sz="1400" dirty="0"/>
              <a:t>(</a:t>
            </a:r>
            <a:r>
              <a:rPr lang="es-ES" sz="1200" dirty="0" err="1"/>
              <a:t>Doll-Tepper</a:t>
            </a:r>
            <a:r>
              <a:rPr lang="es-ES" sz="1200" dirty="0"/>
              <a:t>, 1989)”.</a:t>
            </a:r>
          </a:p>
        </p:txBody>
      </p:sp>
      <p:sp>
        <p:nvSpPr>
          <p:cNvPr id="6203" name="8 Rectángulo"/>
          <p:cNvSpPr>
            <a:spLocks noChangeArrowheads="1"/>
          </p:cNvSpPr>
          <p:nvPr/>
        </p:nvSpPr>
        <p:spPr bwMode="auto">
          <a:xfrm>
            <a:off x="5796136" y="2636912"/>
            <a:ext cx="2736304" cy="1250482"/>
          </a:xfrm>
          <a:prstGeom prst="rect">
            <a:avLst/>
          </a:prstGeom>
          <a:solidFill>
            <a:srgbClr val="FFFF99"/>
          </a:solidFill>
          <a:ln w="222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>
              <a:defRPr/>
            </a:pPr>
            <a:r>
              <a:rPr lang="es-ES" sz="1200" b="0" dirty="0">
                <a:solidFill>
                  <a:schemeClr val="bg1"/>
                </a:solidFill>
              </a:rPr>
              <a:t> </a:t>
            </a:r>
            <a:r>
              <a:rPr lang="es-ES" sz="1600" dirty="0"/>
              <a:t>TIPO ADAPTACIONES </a:t>
            </a:r>
          </a:p>
          <a:p>
            <a:pPr algn="ctr">
              <a:defRPr/>
            </a:pPr>
            <a:r>
              <a:rPr lang="es-ES" sz="1200" dirty="0"/>
              <a:t>(Hutzler, 2007):</a:t>
            </a:r>
          </a:p>
          <a:p>
            <a:pPr algn="just">
              <a:buClrTx/>
              <a:defRPr/>
            </a:pPr>
            <a:r>
              <a:rPr lang="es-ES" sz="1600" b="0" dirty="0"/>
              <a:t> -Tarea    </a:t>
            </a:r>
            <a:r>
              <a:rPr lang="es-ES" sz="1600" b="0" dirty="0" smtClean="0"/>
              <a:t>-</a:t>
            </a:r>
            <a:r>
              <a:rPr lang="es-ES" sz="1600" b="0" dirty="0"/>
              <a:t>Equipamiento        </a:t>
            </a:r>
          </a:p>
          <a:p>
            <a:pPr algn="just">
              <a:buClrTx/>
              <a:defRPr/>
            </a:pPr>
            <a:r>
              <a:rPr lang="es-ES" sz="1600" b="0" dirty="0"/>
              <a:t> -Entorno </a:t>
            </a:r>
            <a:r>
              <a:rPr lang="es-ES" sz="1600" b="0" dirty="0" smtClean="0"/>
              <a:t> </a:t>
            </a:r>
            <a:r>
              <a:rPr lang="es-ES" sz="1600" dirty="0" smtClean="0"/>
              <a:t>-</a:t>
            </a:r>
            <a:r>
              <a:rPr lang="es-ES" sz="1600" b="0" dirty="0" smtClean="0"/>
              <a:t>Reglas</a:t>
            </a:r>
            <a:endParaRPr lang="es-ES" sz="1600" b="0" dirty="0"/>
          </a:p>
          <a:p>
            <a:pPr algn="just">
              <a:buClrTx/>
              <a:defRPr/>
            </a:pPr>
            <a:r>
              <a:rPr lang="es-ES" sz="1600" b="0" dirty="0"/>
              <a:t>-Instrucción</a:t>
            </a:r>
          </a:p>
        </p:txBody>
      </p:sp>
      <p:sp>
        <p:nvSpPr>
          <p:cNvPr id="6161" name="50 Elipse"/>
          <p:cNvSpPr>
            <a:spLocks noChangeArrowheads="1"/>
          </p:cNvSpPr>
          <p:nvPr/>
        </p:nvSpPr>
        <p:spPr bwMode="auto">
          <a:xfrm>
            <a:off x="3635896" y="1916832"/>
            <a:ext cx="1501375" cy="792088"/>
          </a:xfrm>
          <a:prstGeom prst="ellipse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 wrap="none" lIns="0" tIns="31554" rIns="0" bIns="0"/>
          <a:lstStyle/>
          <a:p>
            <a:pPr algn="ctr" defTabSz="914179"/>
            <a:r>
              <a:rPr lang="es-ES" sz="2400" b="1" dirty="0" smtClean="0"/>
              <a:t>AFA</a:t>
            </a:r>
            <a:endParaRPr lang="es-ES" sz="2400" b="1" dirty="0"/>
          </a:p>
        </p:txBody>
      </p:sp>
      <p:cxnSp>
        <p:nvCxnSpPr>
          <p:cNvPr id="53" name="52 Conector recto de flecha"/>
          <p:cNvCxnSpPr>
            <a:stCxn id="6161" idx="6"/>
            <a:endCxn id="6147" idx="1"/>
          </p:cNvCxnSpPr>
          <p:nvPr/>
        </p:nvCxnSpPr>
        <p:spPr bwMode="auto">
          <a:xfrm flipV="1">
            <a:off x="5137271" y="1703238"/>
            <a:ext cx="658865" cy="609638"/>
          </a:xfrm>
          <a:prstGeom prst="straightConnector1">
            <a:avLst/>
          </a:prstGeom>
          <a:solidFill>
            <a:schemeClr val="tx2"/>
          </a:solidFill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54 Conector recto de flecha"/>
          <p:cNvCxnSpPr/>
          <p:nvPr/>
        </p:nvCxnSpPr>
        <p:spPr bwMode="auto">
          <a:xfrm rot="10800000">
            <a:off x="2843808" y="2348880"/>
            <a:ext cx="785813" cy="1588"/>
          </a:xfrm>
          <a:prstGeom prst="straightConnector1">
            <a:avLst/>
          </a:prstGeom>
          <a:solidFill>
            <a:schemeClr val="tx2"/>
          </a:solidFill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1 Título"/>
          <p:cNvSpPr txBox="1">
            <a:spLocks/>
          </p:cNvSpPr>
          <p:nvPr/>
        </p:nvSpPr>
        <p:spPr>
          <a:xfrm>
            <a:off x="899592" y="260648"/>
            <a:ext cx="7215238" cy="76871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2.Actividad Física</a:t>
            </a:r>
            <a:r>
              <a:rPr kumimoji="0" lang="es-ES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Adaptada (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AFA)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50 Elipse"/>
          <p:cNvSpPr>
            <a:spLocks noChangeArrowheads="1"/>
          </p:cNvSpPr>
          <p:nvPr/>
        </p:nvSpPr>
        <p:spPr bwMode="auto">
          <a:xfrm>
            <a:off x="3563888" y="4869160"/>
            <a:ext cx="1656184" cy="1224136"/>
          </a:xfrm>
          <a:prstGeom prst="ellipse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 wrap="none" lIns="0" tIns="31554" rIns="0" bIns="0"/>
          <a:lstStyle/>
          <a:p>
            <a:pPr algn="ctr" defTabSz="914179"/>
            <a:r>
              <a:rPr lang="es-ES" b="1" dirty="0" smtClean="0"/>
              <a:t>DEPORTE </a:t>
            </a:r>
          </a:p>
          <a:p>
            <a:pPr algn="ctr" defTabSz="914179"/>
            <a:r>
              <a:rPr lang="es-ES" b="1" dirty="0" smtClean="0"/>
              <a:t>ADAPTADO</a:t>
            </a:r>
            <a:endParaRPr lang="es-ES" b="1" dirty="0"/>
          </a:p>
        </p:txBody>
      </p:sp>
      <p:sp>
        <p:nvSpPr>
          <p:cNvPr id="14" name="8 Rectángulo"/>
          <p:cNvSpPr>
            <a:spLocks noChangeArrowheads="1"/>
          </p:cNvSpPr>
          <p:nvPr/>
        </p:nvSpPr>
        <p:spPr bwMode="auto">
          <a:xfrm>
            <a:off x="395536" y="4869160"/>
            <a:ext cx="2160240" cy="573373"/>
          </a:xfrm>
          <a:prstGeom prst="rect">
            <a:avLst/>
          </a:prstGeom>
          <a:solidFill>
            <a:srgbClr val="99FFCC"/>
          </a:solidFill>
          <a:ln w="222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>
              <a:defRPr/>
            </a:pPr>
            <a:r>
              <a:rPr lang="es-ES" sz="1600" dirty="0" smtClean="0"/>
              <a:t>Función rehabilitadora y psíquica</a:t>
            </a:r>
            <a:endParaRPr lang="es-ES" sz="1600" b="0" dirty="0"/>
          </a:p>
        </p:txBody>
      </p:sp>
      <p:sp>
        <p:nvSpPr>
          <p:cNvPr id="15" name="8 Rectángulo"/>
          <p:cNvSpPr>
            <a:spLocks noChangeArrowheads="1"/>
          </p:cNvSpPr>
          <p:nvPr/>
        </p:nvSpPr>
        <p:spPr bwMode="auto">
          <a:xfrm>
            <a:off x="395536" y="4077072"/>
            <a:ext cx="2160240" cy="573373"/>
          </a:xfrm>
          <a:prstGeom prst="rect">
            <a:avLst/>
          </a:prstGeom>
          <a:solidFill>
            <a:srgbClr val="99FFCC"/>
          </a:solidFill>
          <a:ln w="222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>
              <a:defRPr/>
            </a:pPr>
            <a:r>
              <a:rPr lang="es-ES" sz="1600" dirty="0" smtClean="0"/>
              <a:t>1944, </a:t>
            </a:r>
            <a:r>
              <a:rPr lang="es-ES" sz="1600" dirty="0" err="1" smtClean="0"/>
              <a:t>Dr.Guttman</a:t>
            </a:r>
            <a:r>
              <a:rPr lang="es-ES" sz="1600" dirty="0" smtClean="0"/>
              <a:t>, </a:t>
            </a:r>
            <a:r>
              <a:rPr lang="es-ES" sz="1600" dirty="0" err="1" smtClean="0"/>
              <a:t>Stoke</a:t>
            </a:r>
            <a:r>
              <a:rPr lang="es-ES" sz="1600" dirty="0" smtClean="0"/>
              <a:t> </a:t>
            </a:r>
            <a:r>
              <a:rPr lang="es-ES" sz="1600" dirty="0" err="1" smtClean="0"/>
              <a:t>Mandeville</a:t>
            </a:r>
            <a:r>
              <a:rPr lang="es-ES" sz="1600" dirty="0" smtClean="0"/>
              <a:t>,  </a:t>
            </a:r>
            <a:endParaRPr lang="es-ES" sz="1600" b="0" dirty="0"/>
          </a:p>
        </p:txBody>
      </p:sp>
      <p:sp>
        <p:nvSpPr>
          <p:cNvPr id="16" name="8 Rectángulo"/>
          <p:cNvSpPr>
            <a:spLocks noChangeArrowheads="1"/>
          </p:cNvSpPr>
          <p:nvPr/>
        </p:nvSpPr>
        <p:spPr bwMode="auto">
          <a:xfrm>
            <a:off x="395536" y="5661248"/>
            <a:ext cx="2160240" cy="819594"/>
          </a:xfrm>
          <a:prstGeom prst="rect">
            <a:avLst/>
          </a:prstGeom>
          <a:solidFill>
            <a:srgbClr val="99FFCC"/>
          </a:solidFill>
          <a:ln w="222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>
              <a:defRPr/>
            </a:pPr>
            <a:r>
              <a:rPr lang="es-ES" sz="1600" dirty="0" smtClean="0"/>
              <a:t>En España, años sesenta, baloncesto en silla de ruedas</a:t>
            </a:r>
            <a:endParaRPr lang="es-ES" sz="1600" b="0" dirty="0"/>
          </a:p>
        </p:txBody>
      </p:sp>
      <p:cxnSp>
        <p:nvCxnSpPr>
          <p:cNvPr id="17" name="16 Conector recto de flecha"/>
          <p:cNvCxnSpPr/>
          <p:nvPr/>
        </p:nvCxnSpPr>
        <p:spPr bwMode="auto">
          <a:xfrm rot="10800000">
            <a:off x="2627784" y="5445224"/>
            <a:ext cx="785813" cy="1588"/>
          </a:xfrm>
          <a:prstGeom prst="straightConnector1">
            <a:avLst/>
          </a:prstGeom>
          <a:solidFill>
            <a:schemeClr val="tx2"/>
          </a:solidFill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8 Rectángulo"/>
          <p:cNvSpPr>
            <a:spLocks noChangeArrowheads="1"/>
          </p:cNvSpPr>
          <p:nvPr/>
        </p:nvSpPr>
        <p:spPr bwMode="auto">
          <a:xfrm>
            <a:off x="6012160" y="4365104"/>
            <a:ext cx="2736304" cy="573373"/>
          </a:xfrm>
          <a:prstGeom prst="rect">
            <a:avLst/>
          </a:prstGeom>
          <a:solidFill>
            <a:srgbClr val="99FFCC"/>
          </a:solidFill>
          <a:ln w="222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>
              <a:defRPr/>
            </a:pPr>
            <a:r>
              <a:rPr lang="es-ES" sz="1600" dirty="0" smtClean="0"/>
              <a:t>Adaptado del convencional o </a:t>
            </a:r>
          </a:p>
          <a:p>
            <a:pPr algn="ctr">
              <a:defRPr/>
            </a:pPr>
            <a:r>
              <a:rPr lang="es-ES" sz="1600" dirty="0" smtClean="0"/>
              <a:t>especifico de la discapacidad</a:t>
            </a:r>
            <a:endParaRPr lang="es-ES" sz="1600" b="0" dirty="0"/>
          </a:p>
        </p:txBody>
      </p:sp>
      <p:cxnSp>
        <p:nvCxnSpPr>
          <p:cNvPr id="22" name="21 Conector recto de flecha"/>
          <p:cNvCxnSpPr/>
          <p:nvPr/>
        </p:nvCxnSpPr>
        <p:spPr bwMode="auto">
          <a:xfrm>
            <a:off x="5292080" y="5445224"/>
            <a:ext cx="576064" cy="2430"/>
          </a:xfrm>
          <a:prstGeom prst="straightConnector1">
            <a:avLst/>
          </a:prstGeom>
          <a:solidFill>
            <a:schemeClr val="tx2"/>
          </a:solidFill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8 Rectángulo"/>
          <p:cNvSpPr>
            <a:spLocks noChangeArrowheads="1"/>
          </p:cNvSpPr>
          <p:nvPr/>
        </p:nvSpPr>
        <p:spPr bwMode="auto">
          <a:xfrm>
            <a:off x="5940152" y="5157192"/>
            <a:ext cx="2736304" cy="573373"/>
          </a:xfrm>
          <a:prstGeom prst="rect">
            <a:avLst/>
          </a:prstGeom>
          <a:solidFill>
            <a:srgbClr val="99FFCC"/>
          </a:solidFill>
          <a:ln w="222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>
              <a:defRPr/>
            </a:pPr>
            <a:r>
              <a:rPr lang="es-ES" sz="1600" b="0" dirty="0" smtClean="0"/>
              <a:t>Elemento distintivo: clasificación funcional</a:t>
            </a:r>
            <a:endParaRPr lang="es-ES" sz="1600" b="0" dirty="0"/>
          </a:p>
        </p:txBody>
      </p:sp>
      <p:cxnSp>
        <p:nvCxnSpPr>
          <p:cNvPr id="21" name="20 Conector recto de flecha"/>
          <p:cNvCxnSpPr/>
          <p:nvPr/>
        </p:nvCxnSpPr>
        <p:spPr bwMode="auto">
          <a:xfrm>
            <a:off x="5004048" y="2634482"/>
            <a:ext cx="720080" cy="722510"/>
          </a:xfrm>
          <a:prstGeom prst="straightConnector1">
            <a:avLst/>
          </a:prstGeom>
          <a:solidFill>
            <a:schemeClr val="tx2"/>
          </a:solidFill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24 Flecha abajo"/>
          <p:cNvSpPr/>
          <p:nvPr/>
        </p:nvSpPr>
        <p:spPr>
          <a:xfrm>
            <a:off x="4427984" y="2924944"/>
            <a:ext cx="45719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8 Rectángulo"/>
          <p:cNvSpPr>
            <a:spLocks noChangeArrowheads="1"/>
          </p:cNvSpPr>
          <p:nvPr/>
        </p:nvSpPr>
        <p:spPr bwMode="auto">
          <a:xfrm>
            <a:off x="5940152" y="5877272"/>
            <a:ext cx="2736304" cy="819594"/>
          </a:xfrm>
          <a:prstGeom prst="rect">
            <a:avLst/>
          </a:prstGeom>
          <a:solidFill>
            <a:srgbClr val="99FFCC"/>
          </a:solidFill>
          <a:ln w="222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>
              <a:defRPr/>
            </a:pPr>
            <a:r>
              <a:rPr lang="es-ES" sz="1600" dirty="0" smtClean="0"/>
              <a:t>5 Federaciones: Físicos, intelectuales, PC, ciegos, sordos</a:t>
            </a:r>
            <a:endParaRPr lang="es-ES" sz="16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2.1 Deportes adaptados (</a:t>
            </a:r>
            <a:r>
              <a:rPr lang="es-ES" sz="2700" b="1" dirty="0" smtClean="0"/>
              <a:t>convencionales)</a:t>
            </a:r>
            <a:endParaRPr lang="es-ES" sz="2700" b="1" dirty="0"/>
          </a:p>
        </p:txBody>
      </p:sp>
      <p:pic>
        <p:nvPicPr>
          <p:cNvPr id="2050" name="Picture 2" descr="C:\Users\inef\Desktop\CARMINA\CURSOS Y PONENCIAS\CURSO FORMACION TD1-2 ESQUI\sitvolley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3"/>
            <a:ext cx="3240360" cy="2310186"/>
          </a:xfrm>
          <a:prstGeom prst="rect">
            <a:avLst/>
          </a:prstGeom>
          <a:noFill/>
        </p:spPr>
      </p:pic>
      <p:pic>
        <p:nvPicPr>
          <p:cNvPr id="2051" name="Picture 3" descr="C:\Users\inef\Desktop\CARMINA\CURSOS Y PONENCIAS\DEPORTE INCLUSIVO.LEGANÉS\imagenes\baloncesto en sil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3312368" cy="2324606"/>
          </a:xfrm>
          <a:prstGeom prst="rect">
            <a:avLst/>
          </a:prstGeom>
          <a:noFill/>
        </p:spPr>
      </p:pic>
      <p:pic>
        <p:nvPicPr>
          <p:cNvPr id="2052" name="Picture 4" descr="C:\Users\inef\Desktop\CARMINA\CURSOS Y PONENCIAS\DEPORTE INCLUSIVO.LEGANÉS\imagenes\futbol_cieg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3801176" cy="2489574"/>
          </a:xfrm>
          <a:prstGeom prst="rect">
            <a:avLst/>
          </a:prstGeom>
          <a:noFill/>
        </p:spPr>
      </p:pic>
      <p:pic>
        <p:nvPicPr>
          <p:cNvPr id="2053" name="Picture 5" descr="C:\Users\inef\Desktop\CARMINA\CURSOS Y PONENCIAS\DEPORTE INCLUSIVO.LEGANÉS\imagenes\ATLETISM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221088"/>
            <a:ext cx="3220616" cy="2415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13234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/>
              <a:t>2.2 Deportes específicos</a:t>
            </a:r>
            <a:endParaRPr lang="es-ES" b="1" dirty="0"/>
          </a:p>
        </p:txBody>
      </p:sp>
      <p:pic>
        <p:nvPicPr>
          <p:cNvPr id="3074" name="Picture 2" descr="C:\Users\inef\Desktop\CARMINA\CURSOS Y PONENCIAS\DEPORTE INCLUSIVO.LEGANÉS\imagenes\boccia9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3384376" cy="2450186"/>
          </a:xfrm>
          <a:prstGeom prst="rect">
            <a:avLst/>
          </a:prstGeom>
          <a:noFill/>
        </p:spPr>
      </p:pic>
      <p:pic>
        <p:nvPicPr>
          <p:cNvPr id="3075" name="Picture 3" descr="C:\Users\inef\Desktop\CARMINA\CURSOS Y PONENCIAS\DEPORTE INCLUSIVO.LEGANÉS\imagenes\goalb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052736"/>
            <a:ext cx="3600400" cy="2436067"/>
          </a:xfrm>
          <a:prstGeom prst="rect">
            <a:avLst/>
          </a:prstGeom>
          <a:noFill/>
        </p:spPr>
      </p:pic>
      <p:pic>
        <p:nvPicPr>
          <p:cNvPr id="3076" name="Picture 4" descr="C:\Users\inef\Desktop\CARMINA\CURSOS Y PONENCIAS\DEPORTE INCLUSIVO.LEGANÉS\imagenes\slal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005064"/>
            <a:ext cx="3384376" cy="253828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99592" y="38610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539552" y="357301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BOCCIA</a:t>
            </a:r>
            <a:endParaRPr lang="es-ES" sz="24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156176" y="609329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SLALOM</a:t>
            </a:r>
            <a:endParaRPr lang="es-ES" sz="24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876256" y="364502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GOALBALL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pPr algn="ctr"/>
            <a:r>
              <a:rPr lang="es-ES" dirty="0" smtClean="0"/>
              <a:t>2.3 DEPORTE INCLUSIVO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589240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/>
              <a:t>Concepto: </a:t>
            </a:r>
            <a:r>
              <a:rPr lang="es-ES" sz="2000" b="1" dirty="0" smtClean="0"/>
              <a:t>actividad física y deporte que permite la práctica conjunta de personas con y sin discapacidad </a:t>
            </a:r>
            <a:r>
              <a:rPr lang="es-ES" sz="2000" b="1" dirty="0" smtClean="0"/>
              <a:t>manteniendo </a:t>
            </a:r>
            <a:r>
              <a:rPr lang="es-ES" sz="2000" b="1" dirty="0" smtClean="0"/>
              <a:t>el objetivo de la especialidad deportiva que se trate. </a:t>
            </a:r>
            <a:endParaRPr lang="es-ES" sz="2000" b="1" dirty="0" smtClean="0"/>
          </a:p>
          <a:p>
            <a:pPr algn="just"/>
            <a:endParaRPr lang="es-ES" sz="2400" b="1" dirty="0" smtClean="0"/>
          </a:p>
          <a:p>
            <a:pPr algn="just"/>
            <a:endParaRPr lang="es-ES" sz="2400" b="1" dirty="0" smtClean="0"/>
          </a:p>
          <a:p>
            <a:pPr algn="just"/>
            <a:endParaRPr lang="es-ES" sz="2400" b="1" dirty="0" smtClean="0"/>
          </a:p>
          <a:p>
            <a:pPr algn="just"/>
            <a:endParaRPr lang="es-ES" sz="2400" b="1" dirty="0" smtClean="0"/>
          </a:p>
          <a:p>
            <a:pPr algn="just"/>
            <a:endParaRPr lang="es-ES" sz="2400" b="1" dirty="0" smtClean="0"/>
          </a:p>
          <a:p>
            <a:pPr algn="just"/>
            <a:endParaRPr lang="es-ES" sz="2400" b="1" dirty="0" smtClean="0"/>
          </a:p>
          <a:p>
            <a:pPr algn="just">
              <a:buNone/>
            </a:pPr>
            <a:endParaRPr lang="es-ES" sz="2400" b="1" dirty="0" smtClean="0"/>
          </a:p>
          <a:p>
            <a:pPr algn="just"/>
            <a:r>
              <a:rPr lang="es-ES" sz="2000" b="1" dirty="0" smtClean="0"/>
              <a:t>Supone</a:t>
            </a:r>
            <a:r>
              <a:rPr lang="es-ES" sz="2000" dirty="0" smtClean="0"/>
              <a:t>: adaptación en las reglas y el material utilizado con el fin fomentar la participación activa y efectiva de todos los participantes. </a:t>
            </a:r>
          </a:p>
          <a:p>
            <a:pPr algn="just"/>
            <a:r>
              <a:rPr lang="es-ES" sz="2000" dirty="0" smtClean="0"/>
              <a:t>Es una </a:t>
            </a:r>
            <a:r>
              <a:rPr lang="es-ES" sz="2000" b="1" dirty="0" smtClean="0"/>
              <a:t>actitud</a:t>
            </a:r>
            <a:r>
              <a:rPr lang="es-ES" sz="2000" dirty="0" smtClean="0"/>
              <a:t> hacia la práctica deportiva a todos los niveles </a:t>
            </a:r>
          </a:p>
          <a:p>
            <a:endParaRPr lang="es-ES" sz="2400" dirty="0"/>
          </a:p>
        </p:txBody>
      </p:sp>
      <p:pic>
        <p:nvPicPr>
          <p:cNvPr id="4" name="3 Imagen" descr="Z:\Mis imágenes del CEDI\Campus R.Madrid 10\IMG_7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4889" y="2492896"/>
            <a:ext cx="321353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G:\DEPORTE INCLUSIVO. HUESCA\3sdi 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92896"/>
            <a:ext cx="3960440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67544" y="1124744"/>
            <a:ext cx="345638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G</a:t>
            </a:r>
            <a:r>
              <a:rPr lang="es-ES" dirty="0" smtClean="0"/>
              <a:t>racias </a:t>
            </a:r>
            <a:r>
              <a:rPr lang="es-ES" dirty="0" smtClean="0"/>
              <a:t>a la </a:t>
            </a:r>
            <a:r>
              <a:rPr lang="es-ES" b="1" dirty="0" smtClean="0"/>
              <a:t>investigación aplicada </a:t>
            </a:r>
            <a:r>
              <a:rPr lang="es-ES" dirty="0" smtClean="0"/>
              <a:t>sabemos de sus beneficios a nivel de sensibilización, conocimiento y respeto a la diferencia, así como de </a:t>
            </a:r>
            <a:r>
              <a:rPr lang="es-ES" b="1" dirty="0" smtClean="0"/>
              <a:t>fomento de hábitos de vida </a:t>
            </a:r>
            <a:r>
              <a:rPr lang="es-ES" dirty="0" smtClean="0"/>
              <a:t>saludables a través de estilos de vida </a:t>
            </a:r>
            <a:r>
              <a:rPr lang="es-ES" dirty="0" smtClean="0"/>
              <a:t>activos</a:t>
            </a:r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endParaRPr lang="es-ES" dirty="0" smtClean="0"/>
          </a:p>
          <a:p>
            <a:pPr lvl="0"/>
            <a:endParaRPr lang="es-ES" sz="2000" dirty="0" smtClean="0"/>
          </a:p>
          <a:p>
            <a:pPr lvl="0">
              <a:buNone/>
            </a:pPr>
            <a:endParaRPr lang="es-ES" sz="2000" dirty="0" smtClean="0"/>
          </a:p>
          <a:p>
            <a:pPr lvl="0">
              <a:buNone/>
            </a:pPr>
            <a:endParaRPr lang="es-ES" dirty="0" smtClean="0"/>
          </a:p>
          <a:p>
            <a:pPr lvl="0">
              <a:buNone/>
            </a:pPr>
            <a:endParaRPr lang="es-ES" dirty="0" smtClean="0"/>
          </a:p>
        </p:txBody>
      </p:sp>
      <p:pic>
        <p:nvPicPr>
          <p:cNvPr id="9" name="8 Imagen" descr="\\Hdd-cedi\cedi\GALERIA DE IMAGENES\Mis imágenes del CEDI\Campus R.Madrid 10\IMG_7292.JPG"/>
          <p:cNvPicPr>
            <a:picLocks noChangeAspect="1" noChangeArrowheads="1"/>
          </p:cNvPicPr>
          <p:nvPr/>
        </p:nvPicPr>
        <p:blipFill>
          <a:blip r:embed="rId2" cstate="print">
            <a:lum bright="19000" contrast="-18000"/>
          </a:blip>
          <a:srcRect/>
          <a:stretch>
            <a:fillRect/>
          </a:stretch>
        </p:blipFill>
        <p:spPr bwMode="auto">
          <a:xfrm>
            <a:off x="4167356" y="764704"/>
            <a:ext cx="4472587" cy="396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000"/>
              </a:srgbClr>
            </a:outerShdw>
          </a:effectLst>
        </p:spPr>
      </p:pic>
      <p:sp>
        <p:nvSpPr>
          <p:cNvPr id="10" name="9 Rectángulo"/>
          <p:cNvSpPr/>
          <p:nvPr/>
        </p:nvSpPr>
        <p:spPr>
          <a:xfrm>
            <a:off x="6084168" y="5229200"/>
            <a:ext cx="2271521" cy="101566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Escuela:</a:t>
            </a:r>
          </a:p>
          <a:p>
            <a:pPr algn="ctr"/>
            <a:endParaRPr lang="es-E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 Educación </a:t>
            </a:r>
            <a:r>
              <a:rPr lang="es-ES" sz="2000" b="1" dirty="0" smtClean="0">
                <a:solidFill>
                  <a:schemeClr val="bg1"/>
                </a:solidFill>
              </a:rPr>
              <a:t>Física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987824" y="5157193"/>
            <a:ext cx="2088232" cy="132343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Ocio y la </a:t>
            </a:r>
            <a:r>
              <a:rPr lang="es-ES" sz="2000" b="1" dirty="0" smtClean="0">
                <a:solidFill>
                  <a:schemeClr val="bg1"/>
                </a:solidFill>
              </a:rPr>
              <a:t>recreación:</a:t>
            </a:r>
            <a:endParaRPr lang="es-ES" sz="2000" b="1" dirty="0" smtClean="0">
              <a:solidFill>
                <a:schemeClr val="bg1"/>
              </a:solidFill>
            </a:endParaRPr>
          </a:p>
          <a:p>
            <a:pPr algn="ctr"/>
            <a:endParaRPr lang="es-E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Deporte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23528" y="5517232"/>
            <a:ext cx="2337243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s-ES" dirty="0" smtClean="0"/>
              <a:t>Ámbitos de </a:t>
            </a:r>
            <a:r>
              <a:rPr lang="es-ES" dirty="0" smtClean="0"/>
              <a:t>actuación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1785</TotalTime>
  <Words>954</Words>
  <Application>Microsoft Office PowerPoint</Application>
  <PresentationFormat>Presentación en pantalla (4:3)</PresentationFormat>
  <Paragraphs>192</Paragraphs>
  <Slides>17</Slides>
  <Notes>2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Viajes</vt:lpstr>
      <vt:lpstr>Diapositiva 1</vt:lpstr>
      <vt:lpstr>Diapositiva 2</vt:lpstr>
      <vt:lpstr>Misión y Visión: Qué es el CEDI</vt:lpstr>
      <vt:lpstr>Principales líneas de actuación</vt:lpstr>
      <vt:lpstr>Diapositiva 5</vt:lpstr>
      <vt:lpstr>2.1 Deportes adaptados (convencionales)</vt:lpstr>
      <vt:lpstr>2.2 Deportes específicos</vt:lpstr>
      <vt:lpstr>2.3 DEPORTE INCLUSIVO</vt:lpstr>
      <vt:lpstr>Diapositiva 9</vt:lpstr>
      <vt:lpstr>3. LA INCLUSIÓN  A TRAVÉS DEL DEPORTE… </vt:lpstr>
      <vt:lpstr>Diapositiva 11</vt:lpstr>
      <vt:lpstr>4. Ámbito de ocio y recreación</vt:lpstr>
      <vt:lpstr>Diapositiva 13</vt:lpstr>
      <vt:lpstr>Diapositiva 14</vt:lpstr>
      <vt:lpstr>Diapositiva 15</vt:lpstr>
      <vt:lpstr>Diapositiva 16</vt:lpstr>
      <vt:lpstr>GRACIAS POR TU ATENCIÓN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anónimo</dc:creator>
  <cp:lastModifiedBy>Carmen-CEDI</cp:lastModifiedBy>
  <cp:revision>97</cp:revision>
  <dcterms:created xsi:type="dcterms:W3CDTF">2012-05-18T08:25:33Z</dcterms:created>
  <dcterms:modified xsi:type="dcterms:W3CDTF">2012-10-31T17:56:52Z</dcterms:modified>
</cp:coreProperties>
</file>